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24" r:id="rId1"/>
  </p:sldMasterIdLst>
  <p:notesMasterIdLst>
    <p:notesMasterId r:id="rId22"/>
  </p:notesMasterIdLst>
  <p:sldIdLst>
    <p:sldId id="256" r:id="rId2"/>
    <p:sldId id="258" r:id="rId3"/>
    <p:sldId id="296" r:id="rId4"/>
    <p:sldId id="301" r:id="rId5"/>
    <p:sldId id="302" r:id="rId6"/>
    <p:sldId id="297" r:id="rId7"/>
    <p:sldId id="298" r:id="rId8"/>
    <p:sldId id="303" r:id="rId9"/>
    <p:sldId id="304" r:id="rId10"/>
    <p:sldId id="306" r:id="rId11"/>
    <p:sldId id="308" r:id="rId12"/>
    <p:sldId id="307" r:id="rId13"/>
    <p:sldId id="294" r:id="rId14"/>
    <p:sldId id="309" r:id="rId15"/>
    <p:sldId id="310" r:id="rId16"/>
    <p:sldId id="311" r:id="rId17"/>
    <p:sldId id="312" r:id="rId18"/>
    <p:sldId id="313" r:id="rId19"/>
    <p:sldId id="314" r:id="rId20"/>
    <p:sldId id="305" r:id="rId21"/>
  </p:sldIdLst>
  <p:sldSz cx="12192000" cy="6858000"/>
  <p:notesSz cx="6797675" cy="9926638"/>
  <p:embeddedFontLst>
    <p:embeddedFont>
      <p:font typeface="휴먼둥근헤드라인" panose="02030504000101010101" pitchFamily="18" charset="-127"/>
      <p:regular r:id="rId23"/>
    </p:embeddedFont>
    <p:embeddedFont>
      <p:font typeface="HY견고딕" panose="02030600000101010101" pitchFamily="18" charset="-127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Malgun Gothic" panose="020B0503020000020004" pitchFamily="34" charset="-127"/>
      <p:regular r:id="rId31"/>
      <p:bold r:id="rId32"/>
    </p:embeddedFont>
    <p:embeddedFont>
      <p:font typeface="Malgun Gothic" panose="020B0503020000020004" pitchFamily="34" charset="-127"/>
      <p:regular r:id="rId31"/>
      <p:bold r:id="rId32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  <p15:guide id="3" orient="horz" pos="2272" userDrawn="1">
          <p15:clr>
            <a:srgbClr val="A4A3A4"/>
          </p15:clr>
        </p15:guide>
        <p15:guide id="4" orient="horz" pos="23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  <p15:guide id="3" orient="horz" pos="2272">
          <p15:clr>
            <a:srgbClr val="A4A3A4"/>
          </p15:clr>
        </p15:guide>
        <p15:guide id="4" orient="horz" pos="236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431E"/>
    <a:srgbClr val="939597"/>
    <a:srgbClr val="E41A00"/>
    <a:srgbClr val="F5DF4D"/>
    <a:srgbClr val="F2F2F2"/>
    <a:srgbClr val="0165B2"/>
    <a:srgbClr val="445569"/>
    <a:srgbClr val="1F4E79"/>
    <a:srgbClr val="D9D9D9"/>
    <a:srgbClr val="87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BBAA5D-36CE-4B19-B509-244FD374C615}" v="347" dt="2023-11-15T03:26:55.553"/>
    <p1510:client id="{D650715F-D2E5-4F21-BB1E-06AFA3AE0567}" v="1548" dt="2023-11-14T08:54:28.848"/>
    <p1510:client id="{F8857517-B7D4-4E22-A09E-98B6585633E3}" v="1119" dt="2023-11-15T02:32:15.7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59"/>
        <p:guide pos="3839"/>
        <p:guide orient="horz" pos="2272"/>
        <p:guide orient="horz" pos="2363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159"/>
        <p:guide pos="3839"/>
        <p:guide orient="horz" pos="2272"/>
        <p:guide orient="horz" pos="236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B16565-CBBB-4975-B328-CB4D7D40F10C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3A31A888-3DAA-435D-8699-AA5C6D8944E6}">
      <dgm:prSet phldrT="[텍스트]" phldr="0"/>
      <dgm:spPr/>
      <dgm:t>
        <a:bodyPr/>
        <a:lstStyle/>
        <a:p>
          <a:pPr latinLnBrk="1"/>
          <a:r>
            <a:rPr lang="ko-KR" altLang="en-US">
              <a:latin typeface="Calibri Light"/>
            </a:rPr>
            <a:t>DB</a:t>
          </a:r>
          <a:endParaRPr lang="ko-KR" altLang="en-US"/>
        </a:p>
      </dgm:t>
    </dgm:pt>
    <dgm:pt modelId="{198682CA-A772-484A-B0F9-F3450B674B56}" type="parTrans" cxnId="{29EBE5D5-98D3-488D-BAF2-1994AC40057A}">
      <dgm:prSet/>
      <dgm:spPr/>
      <dgm:t>
        <a:bodyPr/>
        <a:lstStyle/>
        <a:p>
          <a:pPr latinLnBrk="1"/>
          <a:endParaRPr lang="ko-KR" altLang="en-US"/>
        </a:p>
      </dgm:t>
    </dgm:pt>
    <dgm:pt modelId="{B5D74A07-7F48-4AC4-AFFE-1534D1D76998}" type="sibTrans" cxnId="{29EBE5D5-98D3-488D-BAF2-1994AC40057A}">
      <dgm:prSet/>
      <dgm:spPr/>
      <dgm:t>
        <a:bodyPr/>
        <a:lstStyle/>
        <a:p>
          <a:pPr latinLnBrk="1"/>
          <a:endParaRPr lang="ko-KR" altLang="en-US"/>
        </a:p>
      </dgm:t>
    </dgm:pt>
    <dgm:pt modelId="{9C48E8CC-D12E-4F9F-9E07-29ABD70FDD08}">
      <dgm:prSet phldrT="[텍스트]" phldr="0"/>
      <dgm:spPr/>
      <dgm:t>
        <a:bodyPr/>
        <a:lstStyle/>
        <a:p>
          <a:pPr rtl="0" latinLnBrk="1"/>
          <a:r>
            <a:rPr lang="ko-KR" altLang="en-US">
              <a:latin typeface="Calibri Light"/>
            </a:rPr>
            <a:t>사용자 앱</a:t>
          </a:r>
          <a:endParaRPr lang="ko-KR" altLang="en-US"/>
        </a:p>
      </dgm:t>
    </dgm:pt>
    <dgm:pt modelId="{2B9A3E96-4392-4A3E-B90A-4F1BDCFFB7B7}" type="parTrans" cxnId="{EF813C33-8325-4322-8D53-71B7739D5FE4}">
      <dgm:prSet/>
      <dgm:spPr/>
      <dgm:t>
        <a:bodyPr/>
        <a:lstStyle/>
        <a:p>
          <a:pPr latinLnBrk="1"/>
          <a:endParaRPr lang="ko-KR" altLang="en-US"/>
        </a:p>
      </dgm:t>
    </dgm:pt>
    <dgm:pt modelId="{564DB1F1-D403-4881-86D3-797D3CDA5F25}" type="sibTrans" cxnId="{EF813C33-8325-4322-8D53-71B7739D5FE4}">
      <dgm:prSet/>
      <dgm:spPr/>
      <dgm:t>
        <a:bodyPr/>
        <a:lstStyle/>
        <a:p>
          <a:pPr latinLnBrk="1"/>
          <a:endParaRPr lang="ko-KR" altLang="en-US"/>
        </a:p>
      </dgm:t>
    </dgm:pt>
    <dgm:pt modelId="{882803E4-6305-4EC8-84C4-8743C20C8C71}">
      <dgm:prSet phldrT="[텍스트]" phldr="0"/>
      <dgm:spPr/>
      <dgm:t>
        <a:bodyPr/>
        <a:lstStyle/>
        <a:p>
          <a:pPr rtl="0" latinLnBrk="1"/>
          <a:r>
            <a:rPr lang="ko-KR" altLang="en-US">
              <a:latin typeface="Calibri Light"/>
            </a:rPr>
            <a:t>관리자 앱</a:t>
          </a:r>
          <a:endParaRPr lang="ko-KR" altLang="en-US"/>
        </a:p>
      </dgm:t>
    </dgm:pt>
    <dgm:pt modelId="{BFFEFFAA-9A50-488F-BA8D-585B5997B18B}" type="parTrans" cxnId="{2F3D50AD-26BA-42F8-8312-055BA8F80B9C}">
      <dgm:prSet/>
      <dgm:spPr/>
      <dgm:t>
        <a:bodyPr/>
        <a:lstStyle/>
        <a:p>
          <a:pPr latinLnBrk="1"/>
          <a:endParaRPr lang="ko-KR" altLang="en-US"/>
        </a:p>
      </dgm:t>
    </dgm:pt>
    <dgm:pt modelId="{1C633E58-49E9-40B5-9F46-6C233D567627}" type="sibTrans" cxnId="{2F3D50AD-26BA-42F8-8312-055BA8F80B9C}">
      <dgm:prSet/>
      <dgm:spPr/>
      <dgm:t>
        <a:bodyPr/>
        <a:lstStyle/>
        <a:p>
          <a:pPr latinLnBrk="1"/>
          <a:endParaRPr lang="ko-KR" altLang="en-US"/>
        </a:p>
      </dgm:t>
    </dgm:pt>
    <dgm:pt modelId="{09F3F446-13A1-497A-A6C9-A56CBDB7DE05}">
      <dgm:prSet phldr="0"/>
      <dgm:spPr/>
      <dgm:t>
        <a:bodyPr/>
        <a:lstStyle/>
        <a:p>
          <a:pPr rtl="0" latinLnBrk="1"/>
          <a:r>
            <a:rPr lang="ko-KR" altLang="en-US">
              <a:latin typeface="Calibri Light"/>
            </a:rPr>
            <a:t>운전기사 앱</a:t>
          </a:r>
        </a:p>
      </dgm:t>
    </dgm:pt>
    <dgm:pt modelId="{3D61EBB9-1DDF-4BF7-8F07-E37A5631C473}" type="parTrans" cxnId="{F3213FA9-C42D-4C95-81A6-65F2AFF74199}">
      <dgm:prSet/>
      <dgm:spPr/>
    </dgm:pt>
    <dgm:pt modelId="{9B141DB3-09A2-4C45-850E-F89223A48BBD}" type="sibTrans" cxnId="{F3213FA9-C42D-4C95-81A6-65F2AFF74199}">
      <dgm:prSet/>
      <dgm:spPr/>
    </dgm:pt>
    <dgm:pt modelId="{999E3FE1-445E-4836-893C-E1CE8F552C16}" type="pres">
      <dgm:prSet presAssocID="{29B16565-CBBB-4975-B328-CB4D7D40F10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5C16F8A-3046-4CE7-AFFD-A537893817D5}" type="pres">
      <dgm:prSet presAssocID="{3A31A888-3DAA-435D-8699-AA5C6D8944E6}" presName="hierRoot1" presStyleCnt="0">
        <dgm:presLayoutVars>
          <dgm:hierBranch val="init"/>
        </dgm:presLayoutVars>
      </dgm:prSet>
      <dgm:spPr/>
    </dgm:pt>
    <dgm:pt modelId="{49AA07C2-D31A-4423-88A0-2EDDA2ADD864}" type="pres">
      <dgm:prSet presAssocID="{3A31A888-3DAA-435D-8699-AA5C6D8944E6}" presName="rootComposite1" presStyleCnt="0"/>
      <dgm:spPr/>
    </dgm:pt>
    <dgm:pt modelId="{E1F6F5A5-D277-48DF-A386-C0F32CFD460C}" type="pres">
      <dgm:prSet presAssocID="{3A31A888-3DAA-435D-8699-AA5C6D8944E6}" presName="rootText1" presStyleLbl="node0" presStyleIdx="0" presStyleCnt="1">
        <dgm:presLayoutVars>
          <dgm:chPref val="3"/>
        </dgm:presLayoutVars>
      </dgm:prSet>
      <dgm:spPr/>
    </dgm:pt>
    <dgm:pt modelId="{3E99857A-F29E-4E6E-8F8A-5C5347268686}" type="pres">
      <dgm:prSet presAssocID="{3A31A888-3DAA-435D-8699-AA5C6D8944E6}" presName="rootConnector1" presStyleLbl="node1" presStyleIdx="0" presStyleCnt="0"/>
      <dgm:spPr/>
    </dgm:pt>
    <dgm:pt modelId="{C181BC26-6152-4900-B874-EBE064582ECE}" type="pres">
      <dgm:prSet presAssocID="{3A31A888-3DAA-435D-8699-AA5C6D8944E6}" presName="hierChild2" presStyleCnt="0"/>
      <dgm:spPr/>
    </dgm:pt>
    <dgm:pt modelId="{A03697DF-47FE-46E3-B985-1DCDA966FDDA}" type="pres">
      <dgm:prSet presAssocID="{2B9A3E96-4392-4A3E-B90A-4F1BDCFFB7B7}" presName="Name37" presStyleLbl="parChTrans1D2" presStyleIdx="0" presStyleCnt="3"/>
      <dgm:spPr/>
    </dgm:pt>
    <dgm:pt modelId="{C35E7285-3449-4A99-8FF2-1D3F59B23CE2}" type="pres">
      <dgm:prSet presAssocID="{9C48E8CC-D12E-4F9F-9E07-29ABD70FDD08}" presName="hierRoot2" presStyleCnt="0">
        <dgm:presLayoutVars>
          <dgm:hierBranch val="init"/>
        </dgm:presLayoutVars>
      </dgm:prSet>
      <dgm:spPr/>
    </dgm:pt>
    <dgm:pt modelId="{D66B94A1-E5A1-41E8-9770-38B63D7C2A6C}" type="pres">
      <dgm:prSet presAssocID="{9C48E8CC-D12E-4F9F-9E07-29ABD70FDD08}" presName="rootComposite" presStyleCnt="0"/>
      <dgm:spPr/>
    </dgm:pt>
    <dgm:pt modelId="{06B84B03-2F74-47E2-9CCB-DA39CEF48CDB}" type="pres">
      <dgm:prSet presAssocID="{9C48E8CC-D12E-4F9F-9E07-29ABD70FDD08}" presName="rootText" presStyleLbl="node2" presStyleIdx="0" presStyleCnt="3">
        <dgm:presLayoutVars>
          <dgm:chPref val="3"/>
        </dgm:presLayoutVars>
      </dgm:prSet>
      <dgm:spPr/>
    </dgm:pt>
    <dgm:pt modelId="{F4587048-7C3C-4160-9509-BF359ED9489C}" type="pres">
      <dgm:prSet presAssocID="{9C48E8CC-D12E-4F9F-9E07-29ABD70FDD08}" presName="rootConnector" presStyleLbl="node2" presStyleIdx="0" presStyleCnt="3"/>
      <dgm:spPr/>
    </dgm:pt>
    <dgm:pt modelId="{EDA99224-8E31-421D-B637-7A38D2E70282}" type="pres">
      <dgm:prSet presAssocID="{9C48E8CC-D12E-4F9F-9E07-29ABD70FDD08}" presName="hierChild4" presStyleCnt="0"/>
      <dgm:spPr/>
    </dgm:pt>
    <dgm:pt modelId="{CE86BD3A-6C71-42CB-8889-486B8B96B50B}" type="pres">
      <dgm:prSet presAssocID="{9C48E8CC-D12E-4F9F-9E07-29ABD70FDD08}" presName="hierChild5" presStyleCnt="0"/>
      <dgm:spPr/>
    </dgm:pt>
    <dgm:pt modelId="{4C09622D-5A3E-413B-BE7F-765B0EE7F669}" type="pres">
      <dgm:prSet presAssocID="{3D61EBB9-1DDF-4BF7-8F07-E37A5631C473}" presName="Name37" presStyleLbl="parChTrans1D2" presStyleIdx="1" presStyleCnt="3"/>
      <dgm:spPr/>
    </dgm:pt>
    <dgm:pt modelId="{8123742F-F00D-41BA-9816-FDD3E35F91F8}" type="pres">
      <dgm:prSet presAssocID="{09F3F446-13A1-497A-A6C9-A56CBDB7DE05}" presName="hierRoot2" presStyleCnt="0">
        <dgm:presLayoutVars>
          <dgm:hierBranch val="init"/>
        </dgm:presLayoutVars>
      </dgm:prSet>
      <dgm:spPr/>
    </dgm:pt>
    <dgm:pt modelId="{31B289D7-9593-434C-850B-6BCCFB2FDCFC}" type="pres">
      <dgm:prSet presAssocID="{09F3F446-13A1-497A-A6C9-A56CBDB7DE05}" presName="rootComposite" presStyleCnt="0"/>
      <dgm:spPr/>
    </dgm:pt>
    <dgm:pt modelId="{61691A74-5D24-4991-8CAB-B7E17D407D14}" type="pres">
      <dgm:prSet presAssocID="{09F3F446-13A1-497A-A6C9-A56CBDB7DE05}" presName="rootText" presStyleLbl="node2" presStyleIdx="1" presStyleCnt="3">
        <dgm:presLayoutVars>
          <dgm:chPref val="3"/>
        </dgm:presLayoutVars>
      </dgm:prSet>
      <dgm:spPr/>
    </dgm:pt>
    <dgm:pt modelId="{A3333659-333C-49A3-879D-85E3E4AA0D14}" type="pres">
      <dgm:prSet presAssocID="{09F3F446-13A1-497A-A6C9-A56CBDB7DE05}" presName="rootConnector" presStyleLbl="node2" presStyleIdx="1" presStyleCnt="3"/>
      <dgm:spPr/>
    </dgm:pt>
    <dgm:pt modelId="{D3159FE5-C093-45DF-8556-65D06E151F51}" type="pres">
      <dgm:prSet presAssocID="{09F3F446-13A1-497A-A6C9-A56CBDB7DE05}" presName="hierChild4" presStyleCnt="0"/>
      <dgm:spPr/>
    </dgm:pt>
    <dgm:pt modelId="{DDFB472C-99A2-4335-B1DF-775E571E1A8C}" type="pres">
      <dgm:prSet presAssocID="{09F3F446-13A1-497A-A6C9-A56CBDB7DE05}" presName="hierChild5" presStyleCnt="0"/>
      <dgm:spPr/>
    </dgm:pt>
    <dgm:pt modelId="{36EF9895-BB00-47E4-8FE3-712DDE39DD29}" type="pres">
      <dgm:prSet presAssocID="{BFFEFFAA-9A50-488F-BA8D-585B5997B18B}" presName="Name37" presStyleLbl="parChTrans1D2" presStyleIdx="2" presStyleCnt="3"/>
      <dgm:spPr/>
    </dgm:pt>
    <dgm:pt modelId="{97530BDF-E897-46E9-B33D-A557930479C9}" type="pres">
      <dgm:prSet presAssocID="{882803E4-6305-4EC8-84C4-8743C20C8C71}" presName="hierRoot2" presStyleCnt="0">
        <dgm:presLayoutVars>
          <dgm:hierBranch val="init"/>
        </dgm:presLayoutVars>
      </dgm:prSet>
      <dgm:spPr/>
    </dgm:pt>
    <dgm:pt modelId="{1C00A1E8-144B-40F0-BDAD-8CC2D5DED339}" type="pres">
      <dgm:prSet presAssocID="{882803E4-6305-4EC8-84C4-8743C20C8C71}" presName="rootComposite" presStyleCnt="0"/>
      <dgm:spPr/>
    </dgm:pt>
    <dgm:pt modelId="{CE03036D-8FC4-49B1-90BE-F8E6247DB4E2}" type="pres">
      <dgm:prSet presAssocID="{882803E4-6305-4EC8-84C4-8743C20C8C71}" presName="rootText" presStyleLbl="node2" presStyleIdx="2" presStyleCnt="3">
        <dgm:presLayoutVars>
          <dgm:chPref val="3"/>
        </dgm:presLayoutVars>
      </dgm:prSet>
      <dgm:spPr/>
    </dgm:pt>
    <dgm:pt modelId="{05F2BE27-B3F9-45BE-A046-8E510A65F5C7}" type="pres">
      <dgm:prSet presAssocID="{882803E4-6305-4EC8-84C4-8743C20C8C71}" presName="rootConnector" presStyleLbl="node2" presStyleIdx="2" presStyleCnt="3"/>
      <dgm:spPr/>
    </dgm:pt>
    <dgm:pt modelId="{0E03FB8A-5375-4C67-B9C7-2CC2550EC333}" type="pres">
      <dgm:prSet presAssocID="{882803E4-6305-4EC8-84C4-8743C20C8C71}" presName="hierChild4" presStyleCnt="0"/>
      <dgm:spPr/>
    </dgm:pt>
    <dgm:pt modelId="{09A5851F-FBD6-4D85-815C-B20B379E7933}" type="pres">
      <dgm:prSet presAssocID="{882803E4-6305-4EC8-84C4-8743C20C8C71}" presName="hierChild5" presStyleCnt="0"/>
      <dgm:spPr/>
    </dgm:pt>
    <dgm:pt modelId="{553D11A4-D069-4A86-985A-74CD2FD3055C}" type="pres">
      <dgm:prSet presAssocID="{3A31A888-3DAA-435D-8699-AA5C6D8944E6}" presName="hierChild3" presStyleCnt="0"/>
      <dgm:spPr/>
    </dgm:pt>
  </dgm:ptLst>
  <dgm:cxnLst>
    <dgm:cxn modelId="{5A142806-78BC-4524-8C47-933B6E0C9CA5}" type="presOf" srcId="{29B16565-CBBB-4975-B328-CB4D7D40F10C}" destId="{999E3FE1-445E-4836-893C-E1CE8F552C16}" srcOrd="0" destOrd="0" presId="urn:microsoft.com/office/officeart/2005/8/layout/orgChart1"/>
    <dgm:cxn modelId="{05533333-0E4E-4E38-A7C8-7DCD6368DA68}" type="presOf" srcId="{882803E4-6305-4EC8-84C4-8743C20C8C71}" destId="{05F2BE27-B3F9-45BE-A046-8E510A65F5C7}" srcOrd="1" destOrd="0" presId="urn:microsoft.com/office/officeart/2005/8/layout/orgChart1"/>
    <dgm:cxn modelId="{EF813C33-8325-4322-8D53-71B7739D5FE4}" srcId="{3A31A888-3DAA-435D-8699-AA5C6D8944E6}" destId="{9C48E8CC-D12E-4F9F-9E07-29ABD70FDD08}" srcOrd="0" destOrd="0" parTransId="{2B9A3E96-4392-4A3E-B90A-4F1BDCFFB7B7}" sibTransId="{564DB1F1-D403-4881-86D3-797D3CDA5F25}"/>
    <dgm:cxn modelId="{4D66033D-867C-4A3C-BFB7-EF3650AD5269}" type="presOf" srcId="{09F3F446-13A1-497A-A6C9-A56CBDB7DE05}" destId="{A3333659-333C-49A3-879D-85E3E4AA0D14}" srcOrd="1" destOrd="0" presId="urn:microsoft.com/office/officeart/2005/8/layout/orgChart1"/>
    <dgm:cxn modelId="{919CD73D-D2F2-4855-BE2A-7345815BD767}" type="presOf" srcId="{3A31A888-3DAA-435D-8699-AA5C6D8944E6}" destId="{3E99857A-F29E-4E6E-8F8A-5C5347268686}" srcOrd="1" destOrd="0" presId="urn:microsoft.com/office/officeart/2005/8/layout/orgChart1"/>
    <dgm:cxn modelId="{1C89D56A-2693-4A09-8C05-FED3CAD78E9C}" type="presOf" srcId="{BFFEFFAA-9A50-488F-BA8D-585B5997B18B}" destId="{36EF9895-BB00-47E4-8FE3-712DDE39DD29}" srcOrd="0" destOrd="0" presId="urn:microsoft.com/office/officeart/2005/8/layout/orgChart1"/>
    <dgm:cxn modelId="{952A9971-2B3C-42D8-A868-5BEAAB4DCF89}" type="presOf" srcId="{9C48E8CC-D12E-4F9F-9E07-29ABD70FDD08}" destId="{F4587048-7C3C-4160-9509-BF359ED9489C}" srcOrd="1" destOrd="0" presId="urn:microsoft.com/office/officeart/2005/8/layout/orgChart1"/>
    <dgm:cxn modelId="{9C00C158-56E5-434A-9E3F-DB8257B6FBCC}" type="presOf" srcId="{3D61EBB9-1DDF-4BF7-8F07-E37A5631C473}" destId="{4C09622D-5A3E-413B-BE7F-765B0EE7F669}" srcOrd="0" destOrd="0" presId="urn:microsoft.com/office/officeart/2005/8/layout/orgChart1"/>
    <dgm:cxn modelId="{FBAEFF8B-312C-487E-A5B8-8176D9022C61}" type="presOf" srcId="{882803E4-6305-4EC8-84C4-8743C20C8C71}" destId="{CE03036D-8FC4-49B1-90BE-F8E6247DB4E2}" srcOrd="0" destOrd="0" presId="urn:microsoft.com/office/officeart/2005/8/layout/orgChart1"/>
    <dgm:cxn modelId="{63389E9A-4FFB-4DFD-B9C5-4578B0484CD8}" type="presOf" srcId="{09F3F446-13A1-497A-A6C9-A56CBDB7DE05}" destId="{61691A74-5D24-4991-8CAB-B7E17D407D14}" srcOrd="0" destOrd="0" presId="urn:microsoft.com/office/officeart/2005/8/layout/orgChart1"/>
    <dgm:cxn modelId="{F3213FA9-C42D-4C95-81A6-65F2AFF74199}" srcId="{3A31A888-3DAA-435D-8699-AA5C6D8944E6}" destId="{09F3F446-13A1-497A-A6C9-A56CBDB7DE05}" srcOrd="1" destOrd="0" parTransId="{3D61EBB9-1DDF-4BF7-8F07-E37A5631C473}" sibTransId="{9B141DB3-09A2-4C45-850E-F89223A48BBD}"/>
    <dgm:cxn modelId="{2F3D50AD-26BA-42F8-8312-055BA8F80B9C}" srcId="{3A31A888-3DAA-435D-8699-AA5C6D8944E6}" destId="{882803E4-6305-4EC8-84C4-8743C20C8C71}" srcOrd="2" destOrd="0" parTransId="{BFFEFFAA-9A50-488F-BA8D-585B5997B18B}" sibTransId="{1C633E58-49E9-40B5-9F46-6C233D567627}"/>
    <dgm:cxn modelId="{5E8922CE-C9F2-494F-8DB9-97E6CB19422F}" type="presOf" srcId="{3A31A888-3DAA-435D-8699-AA5C6D8944E6}" destId="{E1F6F5A5-D277-48DF-A386-C0F32CFD460C}" srcOrd="0" destOrd="0" presId="urn:microsoft.com/office/officeart/2005/8/layout/orgChart1"/>
    <dgm:cxn modelId="{29EBE5D5-98D3-488D-BAF2-1994AC40057A}" srcId="{29B16565-CBBB-4975-B328-CB4D7D40F10C}" destId="{3A31A888-3DAA-435D-8699-AA5C6D8944E6}" srcOrd="0" destOrd="0" parTransId="{198682CA-A772-484A-B0F9-F3450B674B56}" sibTransId="{B5D74A07-7F48-4AC4-AFFE-1534D1D76998}"/>
    <dgm:cxn modelId="{F6A34FEF-E498-49D0-8827-5C955076F5CF}" type="presOf" srcId="{9C48E8CC-D12E-4F9F-9E07-29ABD70FDD08}" destId="{06B84B03-2F74-47E2-9CCB-DA39CEF48CDB}" srcOrd="0" destOrd="0" presId="urn:microsoft.com/office/officeart/2005/8/layout/orgChart1"/>
    <dgm:cxn modelId="{89E1CAFF-C033-48B0-9C8C-2650F304C5D1}" type="presOf" srcId="{2B9A3E96-4392-4A3E-B90A-4F1BDCFFB7B7}" destId="{A03697DF-47FE-46E3-B985-1DCDA966FDDA}" srcOrd="0" destOrd="0" presId="urn:microsoft.com/office/officeart/2005/8/layout/orgChart1"/>
    <dgm:cxn modelId="{CB1659DA-031F-434D-8D35-0223BDB0644C}" type="presParOf" srcId="{999E3FE1-445E-4836-893C-E1CE8F552C16}" destId="{A5C16F8A-3046-4CE7-AFFD-A537893817D5}" srcOrd="0" destOrd="0" presId="urn:microsoft.com/office/officeart/2005/8/layout/orgChart1"/>
    <dgm:cxn modelId="{03E4FA04-FBAD-4B59-A474-092C469DD8DC}" type="presParOf" srcId="{A5C16F8A-3046-4CE7-AFFD-A537893817D5}" destId="{49AA07C2-D31A-4423-88A0-2EDDA2ADD864}" srcOrd="0" destOrd="0" presId="urn:microsoft.com/office/officeart/2005/8/layout/orgChart1"/>
    <dgm:cxn modelId="{F121085F-F11B-458C-B674-FDAA57EC1785}" type="presParOf" srcId="{49AA07C2-D31A-4423-88A0-2EDDA2ADD864}" destId="{E1F6F5A5-D277-48DF-A386-C0F32CFD460C}" srcOrd="0" destOrd="0" presId="urn:microsoft.com/office/officeart/2005/8/layout/orgChart1"/>
    <dgm:cxn modelId="{67696FE6-4979-49BD-97A0-488EB49BDFD2}" type="presParOf" srcId="{49AA07C2-D31A-4423-88A0-2EDDA2ADD864}" destId="{3E99857A-F29E-4E6E-8F8A-5C5347268686}" srcOrd="1" destOrd="0" presId="urn:microsoft.com/office/officeart/2005/8/layout/orgChart1"/>
    <dgm:cxn modelId="{D717F10B-12E3-49D7-8067-CEDC1EDA0921}" type="presParOf" srcId="{A5C16F8A-3046-4CE7-AFFD-A537893817D5}" destId="{C181BC26-6152-4900-B874-EBE064582ECE}" srcOrd="1" destOrd="0" presId="urn:microsoft.com/office/officeart/2005/8/layout/orgChart1"/>
    <dgm:cxn modelId="{3BEE0E5A-EB29-4890-BACF-5888B1145C91}" type="presParOf" srcId="{C181BC26-6152-4900-B874-EBE064582ECE}" destId="{A03697DF-47FE-46E3-B985-1DCDA966FDDA}" srcOrd="0" destOrd="0" presId="urn:microsoft.com/office/officeart/2005/8/layout/orgChart1"/>
    <dgm:cxn modelId="{EBA68B3E-4281-41CE-8C02-2EBA63328C9F}" type="presParOf" srcId="{C181BC26-6152-4900-B874-EBE064582ECE}" destId="{C35E7285-3449-4A99-8FF2-1D3F59B23CE2}" srcOrd="1" destOrd="0" presId="urn:microsoft.com/office/officeart/2005/8/layout/orgChart1"/>
    <dgm:cxn modelId="{6262DD9E-95CD-4154-847C-C3EEC80392EF}" type="presParOf" srcId="{C35E7285-3449-4A99-8FF2-1D3F59B23CE2}" destId="{D66B94A1-E5A1-41E8-9770-38B63D7C2A6C}" srcOrd="0" destOrd="0" presId="urn:microsoft.com/office/officeart/2005/8/layout/orgChart1"/>
    <dgm:cxn modelId="{C4E56B44-9B8A-49D0-B4A9-AF6B54D4A290}" type="presParOf" srcId="{D66B94A1-E5A1-41E8-9770-38B63D7C2A6C}" destId="{06B84B03-2F74-47E2-9CCB-DA39CEF48CDB}" srcOrd="0" destOrd="0" presId="urn:microsoft.com/office/officeart/2005/8/layout/orgChart1"/>
    <dgm:cxn modelId="{6188AC0D-6E0E-43A2-B9EC-E75E854EE5BE}" type="presParOf" srcId="{D66B94A1-E5A1-41E8-9770-38B63D7C2A6C}" destId="{F4587048-7C3C-4160-9509-BF359ED9489C}" srcOrd="1" destOrd="0" presId="urn:microsoft.com/office/officeart/2005/8/layout/orgChart1"/>
    <dgm:cxn modelId="{1FA25A90-FAF3-44FE-9BF7-7BB2AACD054C}" type="presParOf" srcId="{C35E7285-3449-4A99-8FF2-1D3F59B23CE2}" destId="{EDA99224-8E31-421D-B637-7A38D2E70282}" srcOrd="1" destOrd="0" presId="urn:microsoft.com/office/officeart/2005/8/layout/orgChart1"/>
    <dgm:cxn modelId="{252D93C3-D99E-4757-8D1A-B61342F37B7F}" type="presParOf" srcId="{C35E7285-3449-4A99-8FF2-1D3F59B23CE2}" destId="{CE86BD3A-6C71-42CB-8889-486B8B96B50B}" srcOrd="2" destOrd="0" presId="urn:microsoft.com/office/officeart/2005/8/layout/orgChart1"/>
    <dgm:cxn modelId="{4927635D-8BFF-478C-B14D-5FA3C64449CC}" type="presParOf" srcId="{C181BC26-6152-4900-B874-EBE064582ECE}" destId="{4C09622D-5A3E-413B-BE7F-765B0EE7F669}" srcOrd="2" destOrd="0" presId="urn:microsoft.com/office/officeart/2005/8/layout/orgChart1"/>
    <dgm:cxn modelId="{0D43510F-F519-4DD2-B500-1EE1D213CE14}" type="presParOf" srcId="{C181BC26-6152-4900-B874-EBE064582ECE}" destId="{8123742F-F00D-41BA-9816-FDD3E35F91F8}" srcOrd="3" destOrd="0" presId="urn:microsoft.com/office/officeart/2005/8/layout/orgChart1"/>
    <dgm:cxn modelId="{7E13A264-2576-41C6-841A-F12B37EF60E1}" type="presParOf" srcId="{8123742F-F00D-41BA-9816-FDD3E35F91F8}" destId="{31B289D7-9593-434C-850B-6BCCFB2FDCFC}" srcOrd="0" destOrd="0" presId="urn:microsoft.com/office/officeart/2005/8/layout/orgChart1"/>
    <dgm:cxn modelId="{40C7A260-0281-4B41-A29A-766AB61C50B2}" type="presParOf" srcId="{31B289D7-9593-434C-850B-6BCCFB2FDCFC}" destId="{61691A74-5D24-4991-8CAB-B7E17D407D14}" srcOrd="0" destOrd="0" presId="urn:microsoft.com/office/officeart/2005/8/layout/orgChart1"/>
    <dgm:cxn modelId="{3B656768-D192-44C0-BAB8-D3B0E54CBF8B}" type="presParOf" srcId="{31B289D7-9593-434C-850B-6BCCFB2FDCFC}" destId="{A3333659-333C-49A3-879D-85E3E4AA0D14}" srcOrd="1" destOrd="0" presId="urn:microsoft.com/office/officeart/2005/8/layout/orgChart1"/>
    <dgm:cxn modelId="{85E645C7-0755-4102-9432-C3EE55C8C197}" type="presParOf" srcId="{8123742F-F00D-41BA-9816-FDD3E35F91F8}" destId="{D3159FE5-C093-45DF-8556-65D06E151F51}" srcOrd="1" destOrd="0" presId="urn:microsoft.com/office/officeart/2005/8/layout/orgChart1"/>
    <dgm:cxn modelId="{E7366409-863B-4EE7-BE36-2942CBDB784C}" type="presParOf" srcId="{8123742F-F00D-41BA-9816-FDD3E35F91F8}" destId="{DDFB472C-99A2-4335-B1DF-775E571E1A8C}" srcOrd="2" destOrd="0" presId="urn:microsoft.com/office/officeart/2005/8/layout/orgChart1"/>
    <dgm:cxn modelId="{6DEA7D9A-894D-4502-98E1-7F583D0D96D1}" type="presParOf" srcId="{C181BC26-6152-4900-B874-EBE064582ECE}" destId="{36EF9895-BB00-47E4-8FE3-712DDE39DD29}" srcOrd="4" destOrd="0" presId="urn:microsoft.com/office/officeart/2005/8/layout/orgChart1"/>
    <dgm:cxn modelId="{245190B6-B9B6-4ABB-82B6-367F35EF65E0}" type="presParOf" srcId="{C181BC26-6152-4900-B874-EBE064582ECE}" destId="{97530BDF-E897-46E9-B33D-A557930479C9}" srcOrd="5" destOrd="0" presId="urn:microsoft.com/office/officeart/2005/8/layout/orgChart1"/>
    <dgm:cxn modelId="{0D8599E0-E152-4441-B4C1-3E1841CDE4C6}" type="presParOf" srcId="{97530BDF-E897-46E9-B33D-A557930479C9}" destId="{1C00A1E8-144B-40F0-BDAD-8CC2D5DED339}" srcOrd="0" destOrd="0" presId="urn:microsoft.com/office/officeart/2005/8/layout/orgChart1"/>
    <dgm:cxn modelId="{7A17AEC9-6A4D-43EC-884A-48D0F0AB1B26}" type="presParOf" srcId="{1C00A1E8-144B-40F0-BDAD-8CC2D5DED339}" destId="{CE03036D-8FC4-49B1-90BE-F8E6247DB4E2}" srcOrd="0" destOrd="0" presId="urn:microsoft.com/office/officeart/2005/8/layout/orgChart1"/>
    <dgm:cxn modelId="{9BC28308-24C8-49FA-9C5B-004F2233518E}" type="presParOf" srcId="{1C00A1E8-144B-40F0-BDAD-8CC2D5DED339}" destId="{05F2BE27-B3F9-45BE-A046-8E510A65F5C7}" srcOrd="1" destOrd="0" presId="urn:microsoft.com/office/officeart/2005/8/layout/orgChart1"/>
    <dgm:cxn modelId="{A02183B7-32DA-4023-B2D3-E07327D8796F}" type="presParOf" srcId="{97530BDF-E897-46E9-B33D-A557930479C9}" destId="{0E03FB8A-5375-4C67-B9C7-2CC2550EC333}" srcOrd="1" destOrd="0" presId="urn:microsoft.com/office/officeart/2005/8/layout/orgChart1"/>
    <dgm:cxn modelId="{0941FD3A-AE63-4BA4-9E70-F491A0CAC3D9}" type="presParOf" srcId="{97530BDF-E897-46E9-B33D-A557930479C9}" destId="{09A5851F-FBD6-4D85-815C-B20B379E7933}" srcOrd="2" destOrd="0" presId="urn:microsoft.com/office/officeart/2005/8/layout/orgChart1"/>
    <dgm:cxn modelId="{2E93B9A0-BBDE-441E-A8F7-A79DE54E1F08}" type="presParOf" srcId="{A5C16F8A-3046-4CE7-AFFD-A537893817D5}" destId="{553D11A4-D069-4A86-985A-74CD2FD3055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F9895-BB00-47E4-8FE3-712DDE39DD29}">
      <dsp:nvSpPr>
        <dsp:cNvPr id="0" name=""/>
        <dsp:cNvSpPr/>
      </dsp:nvSpPr>
      <dsp:spPr>
        <a:xfrm>
          <a:off x="2503714" y="2001654"/>
          <a:ext cx="1771395" cy="3074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3716"/>
              </a:lnTo>
              <a:lnTo>
                <a:pt x="1771395" y="153716"/>
              </a:lnTo>
              <a:lnTo>
                <a:pt x="1771395" y="30743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09622D-5A3E-413B-BE7F-765B0EE7F669}">
      <dsp:nvSpPr>
        <dsp:cNvPr id="0" name=""/>
        <dsp:cNvSpPr/>
      </dsp:nvSpPr>
      <dsp:spPr>
        <a:xfrm>
          <a:off x="2457994" y="2001654"/>
          <a:ext cx="91440" cy="3074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0743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3697DF-47FE-46E3-B985-1DCDA966FDDA}">
      <dsp:nvSpPr>
        <dsp:cNvPr id="0" name=""/>
        <dsp:cNvSpPr/>
      </dsp:nvSpPr>
      <dsp:spPr>
        <a:xfrm>
          <a:off x="732318" y="2001654"/>
          <a:ext cx="1771395" cy="307432"/>
        </a:xfrm>
        <a:custGeom>
          <a:avLst/>
          <a:gdLst/>
          <a:ahLst/>
          <a:cxnLst/>
          <a:rect l="0" t="0" r="0" b="0"/>
          <a:pathLst>
            <a:path>
              <a:moveTo>
                <a:pt x="1771395" y="0"/>
              </a:moveTo>
              <a:lnTo>
                <a:pt x="1771395" y="153716"/>
              </a:lnTo>
              <a:lnTo>
                <a:pt x="0" y="153716"/>
              </a:lnTo>
              <a:lnTo>
                <a:pt x="0" y="30743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F6F5A5-D277-48DF-A386-C0F32CFD460C}">
      <dsp:nvSpPr>
        <dsp:cNvPr id="0" name=""/>
        <dsp:cNvSpPr/>
      </dsp:nvSpPr>
      <dsp:spPr>
        <a:xfrm>
          <a:off x="1771732" y="1269673"/>
          <a:ext cx="1463963" cy="7319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>
              <a:latin typeface="Calibri Light"/>
            </a:rPr>
            <a:t>DB</a:t>
          </a:r>
          <a:endParaRPr lang="ko-KR" altLang="en-US" sz="2100" kern="1200"/>
        </a:p>
      </dsp:txBody>
      <dsp:txXfrm>
        <a:off x="1771732" y="1269673"/>
        <a:ext cx="1463963" cy="731981"/>
      </dsp:txXfrm>
    </dsp:sp>
    <dsp:sp modelId="{06B84B03-2F74-47E2-9CCB-DA39CEF48CDB}">
      <dsp:nvSpPr>
        <dsp:cNvPr id="0" name=""/>
        <dsp:cNvSpPr/>
      </dsp:nvSpPr>
      <dsp:spPr>
        <a:xfrm>
          <a:off x="336" y="2309087"/>
          <a:ext cx="1463963" cy="7319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>
              <a:latin typeface="Calibri Light"/>
            </a:rPr>
            <a:t>사용자 앱</a:t>
          </a:r>
          <a:endParaRPr lang="ko-KR" altLang="en-US" sz="2100" kern="1200"/>
        </a:p>
      </dsp:txBody>
      <dsp:txXfrm>
        <a:off x="336" y="2309087"/>
        <a:ext cx="1463963" cy="731981"/>
      </dsp:txXfrm>
    </dsp:sp>
    <dsp:sp modelId="{61691A74-5D24-4991-8CAB-B7E17D407D14}">
      <dsp:nvSpPr>
        <dsp:cNvPr id="0" name=""/>
        <dsp:cNvSpPr/>
      </dsp:nvSpPr>
      <dsp:spPr>
        <a:xfrm>
          <a:off x="1771732" y="2309087"/>
          <a:ext cx="1463963" cy="7319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>
              <a:latin typeface="Calibri Light"/>
            </a:rPr>
            <a:t>운전기사 앱</a:t>
          </a:r>
        </a:p>
      </dsp:txBody>
      <dsp:txXfrm>
        <a:off x="1771732" y="2309087"/>
        <a:ext cx="1463963" cy="731981"/>
      </dsp:txXfrm>
    </dsp:sp>
    <dsp:sp modelId="{CE03036D-8FC4-49B1-90BE-F8E6247DB4E2}">
      <dsp:nvSpPr>
        <dsp:cNvPr id="0" name=""/>
        <dsp:cNvSpPr/>
      </dsp:nvSpPr>
      <dsp:spPr>
        <a:xfrm>
          <a:off x="3543128" y="2309087"/>
          <a:ext cx="1463963" cy="7319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100" kern="1200">
              <a:latin typeface="Calibri Light"/>
            </a:rPr>
            <a:t>관리자 앱</a:t>
          </a:r>
          <a:endParaRPr lang="ko-KR" altLang="en-US" sz="2100" kern="1200"/>
        </a:p>
      </dsp:txBody>
      <dsp:txXfrm>
        <a:off x="3543128" y="2309087"/>
        <a:ext cx="1463963" cy="7319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4B13090-954C-42B8-9E26-10AE906B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B5573C-C310-4726-9454-5731CB3903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B23E853-DAFB-42BA-8E42-DDF83CF398B2}" type="datetimeFigureOut">
              <a:rPr lang="ko-KR" altLang="en-US"/>
              <a:pPr>
                <a:defRPr/>
              </a:pPr>
              <a:t>2023-11-14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D22152C-1816-43C7-B775-5E35B9F1B4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B8D62B9-6FD8-43F2-9E77-9978E5CE9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7EA6A-DFF3-4031-B2DB-B8F0C59EF5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83748-CC11-4FD5-9189-939F40637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2D6D723-6FAE-4977-A65A-290E950EFE4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1653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D6D723-6FAE-4977-A65A-290E950EFE4D}" type="slidenum">
              <a:rPr lang="ko-KR" altLang="en-US" smtClean="0"/>
              <a:pPr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60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365A99C7-F13B-47D8-B5BD-38E6F0CB361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71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C9F9D85-245D-487B-9B00-88B0B539706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89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5D9AA456-0B6B-4E73-B0F7-E7ED14FCE978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1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9EBF7CE-BBD8-4458-A8ED-6DB61D7612E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4A0F72E-1949-4219-AC42-014A834BDE88}"/>
              </a:ext>
            </a:extLst>
          </p:cNvPr>
          <p:cNvSpPr txBox="1"/>
          <p:nvPr/>
        </p:nvSpPr>
        <p:spPr>
          <a:xfrm>
            <a:off x="6708140" y="4149090"/>
            <a:ext cx="5158740" cy="956159"/>
          </a:xfrm>
          <a:prstGeom prst="rect">
            <a:avLst/>
          </a:prstGeom>
          <a:noFill/>
        </p:spPr>
        <p:txBody>
          <a:bodyPr lIns="91440" tIns="0" rIns="91440" bIns="0" anchor="t">
            <a:spAutoFit/>
          </a:bodyPr>
          <a:lstStyle/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TEAM 3</a:t>
            </a:r>
            <a:r>
              <a:rPr lang="ko-KR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조 생각 중 </a:t>
            </a:r>
            <a:endParaRPr lang="en-US" altLang="ko-KR" sz="2400" b="1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ea typeface="맑은 고딕"/>
            </a:endParaRPr>
          </a:p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000" b="1" err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정경훈</a:t>
            </a:r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, </a:t>
            </a:r>
            <a:r>
              <a:rPr lang="ko-KR" altLang="en-US" sz="2000" b="1" err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송민종</a:t>
            </a:r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, </a:t>
            </a:r>
            <a:r>
              <a:rPr lang="ko-KR" altLang="en-US" sz="2000" b="1" err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김근우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0" y="1579880"/>
            <a:ext cx="12192000" cy="219075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39597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2880" y="1803400"/>
            <a:ext cx="2630170" cy="33845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eaLnBrk="1" fontAlgn="auto" latinLnBrk="1" hangingPunct="1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  <a:cs typeface="+mn-cs"/>
              </a:rPr>
              <a:t>(주)고누아이</a:t>
            </a:r>
            <a:endParaRPr lang="ko-KR" altLang="en-US" sz="1600" b="1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" y="6348730"/>
            <a:ext cx="1482725" cy="386080"/>
          </a:xfrm>
          <a:prstGeom prst="rect">
            <a:avLst/>
          </a:prstGeom>
        </p:spPr>
      </p:pic>
      <p:sp>
        <p:nvSpPr>
          <p:cNvPr id="18" name="Rectangle 10"/>
          <p:cNvSpPr>
            <a:spLocks noChangeArrowheads="1"/>
          </p:cNvSpPr>
          <p:nvPr/>
        </p:nvSpPr>
        <p:spPr bwMode="auto">
          <a:xfrm>
            <a:off x="10859135" y="-40640"/>
            <a:ext cx="8851900" cy="286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3" name="_x27865101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75" y="6381115"/>
            <a:ext cx="1180465" cy="37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C535B9-0206-4933-B3A2-FC73A8BF1A8F}"/>
              </a:ext>
            </a:extLst>
          </p:cNvPr>
          <p:cNvSpPr txBox="1"/>
          <p:nvPr/>
        </p:nvSpPr>
        <p:spPr>
          <a:xfrm>
            <a:off x="5160010" y="2367280"/>
            <a:ext cx="6768465" cy="615315"/>
          </a:xfrm>
          <a:prstGeom prst="rect">
            <a:avLst/>
          </a:prstGeom>
          <a:noFill/>
        </p:spPr>
        <p:txBody>
          <a:bodyPr wrap="square" lIns="91440" tIns="0" rIns="91440" bIns="0" anchor="t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b="1" err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우리발</a:t>
            </a:r>
            <a:r>
              <a:rPr lang="ko-KR" altLang="en-US" sz="40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ko-KR" altLang="en-US" sz="4000" b="1" err="1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타바라</a:t>
            </a:r>
            <a:endParaRPr lang="ko-KR" altLang="en-US" sz="4000" b="1" err="1">
              <a:solidFill>
                <a:schemeClr val="tx1">
                  <a:lumMod val="75000"/>
                  <a:lumOff val="25000"/>
                </a:schemeClr>
              </a:solidFill>
              <a:latin typeface="맑은 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-1905"/>
            <a:ext cx="12192000" cy="338455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altLang="ko-KR" sz="1600" spc="600">
                <a:solidFill>
                  <a:schemeClr val="bg2">
                    <a:lumMod val="10000"/>
                  </a:schemeClr>
                </a:solidFill>
                <a:latin typeface="+mj-ea"/>
                <a:ea typeface="+mj-ea"/>
              </a:rPr>
              <a:t>K-Digital </a:t>
            </a:r>
            <a:r>
              <a:rPr lang="en-US" altLang="ko-KR" sz="1600" spc="6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Training</a:t>
            </a:r>
            <a:endParaRPr lang="ko-KR" altLang="en-US" sz="1600" spc="6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855" y="1700530"/>
            <a:ext cx="11971655" cy="1944370"/>
          </a:xfrm>
          <a:prstGeom prst="rect">
            <a:avLst/>
          </a:prstGeom>
          <a:noFill/>
          <a:ln w="15875">
            <a:solidFill>
              <a:srgbClr val="939597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66053" y="184872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4A70832-DFAF-E6EC-F671-F0960C79ECFE}"/>
              </a:ext>
            </a:extLst>
          </p:cNvPr>
          <p:cNvSpPr txBox="1"/>
          <p:nvPr/>
        </p:nvSpPr>
        <p:spPr>
          <a:xfrm>
            <a:off x="654398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F8A1C-AF08-AA97-E18F-75DA6A83ED63}"/>
              </a:ext>
            </a:extLst>
          </p:cNvPr>
          <p:cNvSpPr/>
          <p:nvPr/>
        </p:nvSpPr>
        <p:spPr>
          <a:xfrm>
            <a:off x="1235460" y="1294765"/>
            <a:ext cx="8851292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b="1" spc="-100" dirty="0" err="1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프로젝트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en-US" altLang="ko-KR" b="1" spc="-100" dirty="0" err="1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기능</a:t>
            </a:r>
            <a:endParaRPr lang="en-US" altLang="ko-KR" b="1" spc="-100" dirty="0" err="1">
              <a:solidFill>
                <a:schemeClr val="bg2">
                  <a:lumMod val="25000"/>
                </a:schemeClr>
              </a:solidFill>
              <a:latin typeface="맑은 고딕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158A4B-149C-441C-463C-BF38EC0D1B48}"/>
              </a:ext>
            </a:extLst>
          </p:cNvPr>
          <p:cNvSpPr txBox="1"/>
          <p:nvPr/>
        </p:nvSpPr>
        <p:spPr>
          <a:xfrm>
            <a:off x="1261752" y="171450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사용자 앱</a:t>
            </a:r>
            <a:endParaRPr lang="ko-KR" altLang="en-US"/>
          </a:p>
        </p:txBody>
      </p:sp>
      <p:pic>
        <p:nvPicPr>
          <p:cNvPr id="2" name="그림 1" descr="텍스트, 스크린샷, 폰트, 도표이(가) 표시된 사진&#10;&#10;자동 생성된 설명">
            <a:extLst>
              <a:ext uri="{FF2B5EF4-FFF2-40B4-BE49-F238E27FC236}">
                <a16:creationId xmlns:a16="http://schemas.microsoft.com/office/drawing/2014/main" id="{E4A106AF-6B05-A9E8-C856-E0392957C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416" y="2213951"/>
            <a:ext cx="8164285" cy="386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054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66053" y="184872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4A70832-DFAF-E6EC-F671-F0960C79ECFE}"/>
              </a:ext>
            </a:extLst>
          </p:cNvPr>
          <p:cNvSpPr txBox="1"/>
          <p:nvPr/>
        </p:nvSpPr>
        <p:spPr>
          <a:xfrm>
            <a:off x="654398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F8A1C-AF08-AA97-E18F-75DA6A83ED63}"/>
              </a:ext>
            </a:extLst>
          </p:cNvPr>
          <p:cNvSpPr/>
          <p:nvPr/>
        </p:nvSpPr>
        <p:spPr>
          <a:xfrm>
            <a:off x="1235460" y="1294765"/>
            <a:ext cx="8851292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b="1" spc="-100" dirty="0" err="1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프로젝트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en-US" altLang="ko-KR" b="1" spc="-100" dirty="0" err="1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기능</a:t>
            </a:r>
            <a:endParaRPr lang="en-US" altLang="ko-KR" b="1" spc="-100" dirty="0" err="1">
              <a:solidFill>
                <a:schemeClr val="bg2">
                  <a:lumMod val="25000"/>
                </a:schemeClr>
              </a:solidFill>
              <a:latin typeface="맑은 고딕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158A4B-149C-441C-463C-BF38EC0D1B48}"/>
              </a:ext>
            </a:extLst>
          </p:cNvPr>
          <p:cNvSpPr txBox="1"/>
          <p:nvPr/>
        </p:nvSpPr>
        <p:spPr>
          <a:xfrm>
            <a:off x="1261752" y="171450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관리자 앱</a:t>
            </a:r>
            <a:endParaRPr lang="ko-KR" altLang="en-US">
              <a:cs typeface="Calibri"/>
            </a:endParaRPr>
          </a:p>
        </p:txBody>
      </p:sp>
      <p:pic>
        <p:nvPicPr>
          <p:cNvPr id="2" name="그림 1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08C0156B-820C-051D-0824-A16C38EC5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649" y="2078171"/>
            <a:ext cx="7372597" cy="405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510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66053" y="184872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4A70832-DFAF-E6EC-F671-F0960C79ECFE}"/>
              </a:ext>
            </a:extLst>
          </p:cNvPr>
          <p:cNvSpPr txBox="1"/>
          <p:nvPr/>
        </p:nvSpPr>
        <p:spPr>
          <a:xfrm>
            <a:off x="654398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F8A1C-AF08-AA97-E18F-75DA6A83ED63}"/>
              </a:ext>
            </a:extLst>
          </p:cNvPr>
          <p:cNvSpPr/>
          <p:nvPr/>
        </p:nvSpPr>
        <p:spPr>
          <a:xfrm>
            <a:off x="1235460" y="1294765"/>
            <a:ext cx="8851292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b="1" spc="-100" dirty="0" err="1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프로젝트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en-US" altLang="ko-KR" b="1" spc="-100" dirty="0" err="1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기능</a:t>
            </a:r>
            <a:endParaRPr lang="en-US" altLang="ko-KR" b="1" spc="-100" dirty="0" err="1">
              <a:solidFill>
                <a:schemeClr val="bg2">
                  <a:lumMod val="25000"/>
                </a:schemeClr>
              </a:solidFill>
              <a:latin typeface="맑은 고딕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158A4B-149C-441C-463C-BF38EC0D1B48}"/>
              </a:ext>
            </a:extLst>
          </p:cNvPr>
          <p:cNvSpPr txBox="1"/>
          <p:nvPr/>
        </p:nvSpPr>
        <p:spPr>
          <a:xfrm>
            <a:off x="1261752" y="171450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운전기사 앱</a:t>
            </a:r>
            <a:endParaRPr lang="ko-KR" altLang="en-US">
              <a:cs typeface="Calibri"/>
            </a:endParaRPr>
          </a:p>
        </p:txBody>
      </p:sp>
      <p:pic>
        <p:nvPicPr>
          <p:cNvPr id="5" name="그림 4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E131DC92-BC51-3209-A391-5AE8CA209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455" y="1717707"/>
            <a:ext cx="7174675" cy="455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60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768408" y="360565"/>
            <a:ext cx="2042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※ </a:t>
            </a:r>
            <a:r>
              <a:rPr lang="ko-KR" altLang="en-US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별도 첨부 가능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⑤</a:t>
            </a:r>
            <a:r>
              <a:rPr lang="en-US" altLang="ko-KR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pic>
        <p:nvPicPr>
          <p:cNvPr id="2" name="사용자 회원가입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F3921DC1-DBE6-FE48-3FC8-DBEB5D9D60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8394" y="2180111"/>
            <a:ext cx="7289471" cy="41009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B51525-796C-D76C-B852-0C4BCB2F0A41}"/>
              </a:ext>
            </a:extLst>
          </p:cNvPr>
          <p:cNvSpPr txBox="1"/>
          <p:nvPr/>
        </p:nvSpPr>
        <p:spPr>
          <a:xfrm>
            <a:off x="1237012" y="1284019"/>
            <a:ext cx="43067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err="1">
                <a:latin typeface="Calibri"/>
                <a:ea typeface="맑은 고딕"/>
                <a:cs typeface="Calibri"/>
              </a:rPr>
              <a:t>사용자앱</a:t>
            </a:r>
            <a:r>
              <a:rPr lang="ko-KR" altLang="en-US">
                <a:latin typeface="Calibri"/>
                <a:ea typeface="맑은 고딕"/>
                <a:cs typeface="Calibri"/>
              </a:rPr>
              <a:t> 회원가입 및 로그인</a:t>
            </a:r>
            <a:endParaRPr lang="ko-KR" altLang="en-US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5B14F6-6F70-928F-F520-78D711722339}"/>
              </a:ext>
            </a:extLst>
          </p:cNvPr>
          <p:cNvSpPr txBox="1"/>
          <p:nvPr/>
        </p:nvSpPr>
        <p:spPr>
          <a:xfrm>
            <a:off x="654398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131626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768408" y="360565"/>
            <a:ext cx="2042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※ </a:t>
            </a:r>
            <a:r>
              <a:rPr lang="ko-KR" altLang="en-US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별도 첨부 가능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⑤</a:t>
            </a:r>
            <a:r>
              <a:rPr lang="en-US" altLang="ko-KR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2DA6B9-CBD4-1104-B056-01266970801C}"/>
              </a:ext>
            </a:extLst>
          </p:cNvPr>
          <p:cNvSpPr txBox="1"/>
          <p:nvPr/>
        </p:nvSpPr>
        <p:spPr>
          <a:xfrm>
            <a:off x="1348344" y="1373084"/>
            <a:ext cx="33765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관리자 로그인 및 사용자 승인</a:t>
            </a:r>
            <a:endParaRPr lang="ko-KR" altLang="en-US">
              <a:cs typeface="Calibri" panose="020F0502020204030204" pitchFamily="34" charset="0"/>
            </a:endParaRPr>
          </a:p>
        </p:txBody>
      </p:sp>
      <p:pic>
        <p:nvPicPr>
          <p:cNvPr id="3" name="관리자 로그인 사용자승인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688739F8-35C6-5619-E013-425D200271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6005" y="2021774"/>
            <a:ext cx="7230094" cy="40613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A4BDC4-2D6F-7F59-EBB1-21E1E1E90107}"/>
              </a:ext>
            </a:extLst>
          </p:cNvPr>
          <p:cNvSpPr txBox="1"/>
          <p:nvPr/>
        </p:nvSpPr>
        <p:spPr>
          <a:xfrm>
            <a:off x="783047" y="121022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2443806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768408" y="360565"/>
            <a:ext cx="2042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※ </a:t>
            </a:r>
            <a:r>
              <a:rPr lang="ko-KR" altLang="en-US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별도 첨부 가능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⑤</a:t>
            </a:r>
            <a:r>
              <a:rPr lang="en-US" altLang="ko-KR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2DA6B9-CBD4-1104-B056-01266970801C}"/>
              </a:ext>
            </a:extLst>
          </p:cNvPr>
          <p:cNvSpPr txBox="1"/>
          <p:nvPr/>
        </p:nvSpPr>
        <p:spPr>
          <a:xfrm>
            <a:off x="1348344" y="1373084"/>
            <a:ext cx="46531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>
                <a:latin typeface="Calibri"/>
                <a:ea typeface="맑은 고딕"/>
                <a:cs typeface="Calibri"/>
              </a:rPr>
              <a:t>사용자 </a:t>
            </a:r>
            <a:r>
              <a:rPr lang="ko-KR" altLang="en-US">
                <a:latin typeface="Calibri"/>
                <a:ea typeface="맑은 고딕"/>
                <a:cs typeface="Calibri"/>
              </a:rPr>
              <a:t>포인트충전</a:t>
            </a:r>
            <a:r>
              <a:rPr lang="ko-KR">
                <a:latin typeface="Calibri"/>
                <a:ea typeface="맑은 고딕"/>
                <a:cs typeface="Calibri"/>
              </a:rPr>
              <a:t> </a:t>
            </a:r>
            <a:r>
              <a:rPr lang="ko-KR" altLang="en-US">
                <a:latin typeface="Calibri"/>
                <a:ea typeface="맑은 고딕"/>
                <a:cs typeface="Calibri"/>
              </a:rPr>
              <a:t>및 </a:t>
            </a:r>
            <a:r>
              <a:rPr lang="ko-KR">
                <a:latin typeface="Calibri"/>
                <a:ea typeface="맑은 고딕"/>
                <a:cs typeface="Calibri"/>
              </a:rPr>
              <a:t>즉시예약 조회</a:t>
            </a:r>
            <a:endParaRPr lang="ko-KR">
              <a:cs typeface="Calibri"/>
            </a:endParaRPr>
          </a:p>
        </p:txBody>
      </p:sp>
      <p:pic>
        <p:nvPicPr>
          <p:cNvPr id="4" name="사용자 포인트충전 즉시예약 조회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13D2762F-E1FA-1A77-E529-935E9B5D3A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9979" y="2427514"/>
            <a:ext cx="6101938" cy="34280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C21D5E-083B-C086-0C48-5A7B7B6FD610}"/>
              </a:ext>
            </a:extLst>
          </p:cNvPr>
          <p:cNvSpPr txBox="1"/>
          <p:nvPr/>
        </p:nvSpPr>
        <p:spPr>
          <a:xfrm>
            <a:off x="832528" y="121022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361611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768408" y="360565"/>
            <a:ext cx="2042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※ </a:t>
            </a:r>
            <a:r>
              <a:rPr lang="ko-KR" altLang="en-US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별도 첨부 가능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⑤</a:t>
            </a:r>
            <a:r>
              <a:rPr lang="en-US" altLang="ko-KR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2DA6B9-CBD4-1104-B056-01266970801C}"/>
              </a:ext>
            </a:extLst>
          </p:cNvPr>
          <p:cNvSpPr txBox="1"/>
          <p:nvPr/>
        </p:nvSpPr>
        <p:spPr>
          <a:xfrm>
            <a:off x="1348344" y="1373084"/>
            <a:ext cx="46531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>
                <a:latin typeface="Calibri"/>
                <a:ea typeface="맑은 고딕"/>
                <a:cs typeface="Calibri"/>
              </a:rPr>
              <a:t>사용자 </a:t>
            </a:r>
            <a:r>
              <a:rPr lang="ko-KR" err="1">
                <a:latin typeface="Calibri"/>
                <a:ea typeface="맑은 고딕"/>
                <a:cs typeface="Calibri"/>
              </a:rPr>
              <a:t>이용날짜예약</a:t>
            </a:r>
            <a:r>
              <a:rPr lang="ko-KR">
                <a:latin typeface="Calibri"/>
                <a:ea typeface="맑은 고딕"/>
                <a:cs typeface="Calibri"/>
              </a:rPr>
              <a:t> 취소 </a:t>
            </a:r>
            <a:endParaRPr lang="en-US" altLang="ko-KR">
              <a:ea typeface="Calibri"/>
              <a:cs typeface="Calibri"/>
            </a:endParaRPr>
          </a:p>
        </p:txBody>
      </p:sp>
      <p:pic>
        <p:nvPicPr>
          <p:cNvPr id="3" name="사용자 이용날짜예약 취소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A5933C37-8BF2-51AB-5DC0-9CF82CCD78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4031" y="2120735"/>
            <a:ext cx="6854042" cy="38535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E80FAD-F79C-EE63-B217-F541FECA8154}"/>
              </a:ext>
            </a:extLst>
          </p:cNvPr>
          <p:cNvSpPr txBox="1"/>
          <p:nvPr/>
        </p:nvSpPr>
        <p:spPr>
          <a:xfrm>
            <a:off x="842424" y="121022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120223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768408" y="360565"/>
            <a:ext cx="2042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※ </a:t>
            </a:r>
            <a:r>
              <a:rPr lang="ko-KR" altLang="en-US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별도 첨부 가능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⑤</a:t>
            </a:r>
            <a:r>
              <a:rPr lang="en-US" altLang="ko-KR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2DA6B9-CBD4-1104-B056-01266970801C}"/>
              </a:ext>
            </a:extLst>
          </p:cNvPr>
          <p:cNvSpPr txBox="1"/>
          <p:nvPr/>
        </p:nvSpPr>
        <p:spPr>
          <a:xfrm>
            <a:off x="1348344" y="1373084"/>
            <a:ext cx="46531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>
                <a:latin typeface="Calibri"/>
                <a:ea typeface="맑은 고딕"/>
                <a:cs typeface="Calibri"/>
              </a:rPr>
              <a:t>관리자 기사등록 조회</a:t>
            </a:r>
            <a:endParaRPr lang="ko-KR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E80FAD-F79C-EE63-B217-F541FECA8154}"/>
              </a:ext>
            </a:extLst>
          </p:cNvPr>
          <p:cNvSpPr txBox="1"/>
          <p:nvPr/>
        </p:nvSpPr>
        <p:spPr>
          <a:xfrm>
            <a:off x="842424" y="121022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pic>
        <p:nvPicPr>
          <p:cNvPr id="4" name="관리자 기사등록 조회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2357A33A-7185-743B-5994-A44378B87C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3096" y="2160319"/>
            <a:ext cx="6289964" cy="353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13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768408" y="360565"/>
            <a:ext cx="2042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※ </a:t>
            </a:r>
            <a:r>
              <a:rPr lang="ko-KR" altLang="en-US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별도 첨부 가능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⑤</a:t>
            </a:r>
            <a:r>
              <a:rPr lang="en-US" altLang="ko-KR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2DA6B9-CBD4-1104-B056-01266970801C}"/>
              </a:ext>
            </a:extLst>
          </p:cNvPr>
          <p:cNvSpPr txBox="1"/>
          <p:nvPr/>
        </p:nvSpPr>
        <p:spPr>
          <a:xfrm>
            <a:off x="1348344" y="1373084"/>
            <a:ext cx="46531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관리자 기사 배차 조회 완료</a:t>
            </a:r>
            <a:endParaRPr lang="en-US" altLang="ko-KR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E80FAD-F79C-EE63-B217-F541FECA8154}"/>
              </a:ext>
            </a:extLst>
          </p:cNvPr>
          <p:cNvSpPr txBox="1"/>
          <p:nvPr/>
        </p:nvSpPr>
        <p:spPr>
          <a:xfrm>
            <a:off x="842424" y="121022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pic>
        <p:nvPicPr>
          <p:cNvPr id="3" name="관리자 기사 배차 조회 완료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8D220D31-3D40-97D8-19EA-C3ABDC0AF9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4966" y="2308761"/>
            <a:ext cx="6873834" cy="386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49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9768408" y="360565"/>
            <a:ext cx="2042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※ </a:t>
            </a:r>
            <a:r>
              <a:rPr lang="ko-KR" altLang="en-US" sz="1600" b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별도 첨부 가능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⑤</a:t>
            </a:r>
            <a:r>
              <a:rPr lang="en-US" altLang="ko-KR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시연 동영상</a:t>
            </a: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2DA6B9-CBD4-1104-B056-01266970801C}"/>
              </a:ext>
            </a:extLst>
          </p:cNvPr>
          <p:cNvSpPr txBox="1"/>
          <p:nvPr/>
        </p:nvSpPr>
        <p:spPr>
          <a:xfrm>
            <a:off x="1348344" y="1373084"/>
            <a:ext cx="46531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>
                <a:latin typeface="Calibri"/>
                <a:ea typeface="맑은 고딕"/>
                <a:cs typeface="Calibri"/>
              </a:rPr>
              <a:t>기사 </a:t>
            </a:r>
            <a:r>
              <a:rPr lang="ko-KR" altLang="en-US">
                <a:latin typeface="Calibri"/>
                <a:ea typeface="맑은 고딕"/>
                <a:cs typeface="Calibri"/>
              </a:rPr>
              <a:t>내 정보 </a:t>
            </a:r>
            <a:r>
              <a:rPr lang="ko-KR">
                <a:latin typeface="Calibri"/>
                <a:ea typeface="맑은 고딕"/>
                <a:cs typeface="Calibri"/>
              </a:rPr>
              <a:t>수정</a:t>
            </a:r>
            <a:r>
              <a:rPr lang="ko-KR" altLang="en-US">
                <a:latin typeface="Calibri"/>
                <a:ea typeface="맑은 고딕"/>
                <a:cs typeface="Calibri"/>
              </a:rPr>
              <a:t> </a:t>
            </a:r>
            <a:endParaRPr lang="ko-KR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E80FAD-F79C-EE63-B217-F541FECA8154}"/>
              </a:ext>
            </a:extLst>
          </p:cNvPr>
          <p:cNvSpPr txBox="1"/>
          <p:nvPr/>
        </p:nvSpPr>
        <p:spPr>
          <a:xfrm>
            <a:off x="842424" y="121022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pic>
        <p:nvPicPr>
          <p:cNvPr id="4" name="기사 내정보 수정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3AEDF4BA-ECAC-B5C9-EE7B-1996F554DC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2681" y="2437410"/>
            <a:ext cx="6309756" cy="354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1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939597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그림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31778" y="0"/>
            <a:ext cx="39616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25AF93-4D09-4EFE-A590-77AE80F194E2}"/>
              </a:ext>
            </a:extLst>
          </p:cNvPr>
          <p:cNvSpPr txBox="1"/>
          <p:nvPr/>
        </p:nvSpPr>
        <p:spPr>
          <a:xfrm>
            <a:off x="6296549" y="1485945"/>
            <a:ext cx="3673068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01. </a:t>
            </a:r>
            <a:r>
              <a:rPr lang="ko-KR" altLang="en-US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개요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41571E-D5AF-4658-8E5B-5F588CCC25FE}"/>
              </a:ext>
            </a:extLst>
          </p:cNvPr>
          <p:cNvSpPr txBox="1"/>
          <p:nvPr/>
        </p:nvSpPr>
        <p:spPr>
          <a:xfrm>
            <a:off x="6296549" y="2287034"/>
            <a:ext cx="4969212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02. </a:t>
            </a:r>
            <a:r>
              <a:rPr lang="ko-KR" altLang="en-US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팀 구성 및 역할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A5B540-74AA-4CA6-904D-994DB65E4EB3}"/>
              </a:ext>
            </a:extLst>
          </p:cNvPr>
          <p:cNvSpPr txBox="1"/>
          <p:nvPr/>
        </p:nvSpPr>
        <p:spPr>
          <a:xfrm>
            <a:off x="6296549" y="3088123"/>
            <a:ext cx="5293248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03. </a:t>
            </a:r>
            <a:r>
              <a:rPr lang="ko-KR" altLang="en-US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절차 및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3889212"/>
            <a:ext cx="4480049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04. </a:t>
            </a:r>
            <a:r>
              <a:rPr lang="ko-KR" altLang="en-US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경과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4690301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05. </a:t>
            </a:r>
            <a:r>
              <a:rPr lang="ko-KR" altLang="en-US" sz="28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자체 평가 의견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4CDDD06-C26E-49E8-A179-00D4CDF28DDF}"/>
              </a:ext>
            </a:extLst>
          </p:cNvPr>
          <p:cNvSpPr/>
          <p:nvPr/>
        </p:nvSpPr>
        <p:spPr bwMode="auto">
          <a:xfrm>
            <a:off x="1" y="0"/>
            <a:ext cx="5231780" cy="6858000"/>
          </a:xfrm>
          <a:prstGeom prst="rect">
            <a:avLst/>
          </a:prstGeom>
          <a:solidFill>
            <a:srgbClr val="F5D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목차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197876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109873" y="3226494"/>
            <a:ext cx="10854779" cy="41402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Wingdings"/>
              <a:buChar char="§"/>
              <a:defRPr/>
            </a:pPr>
            <a:endParaRPr lang="ko-KR" altLang="en-US" sz="1600" spc="-150">
              <a:ln>
                <a:solidFill>
                  <a:prstClr val="white">
                    <a:lumMod val="95000"/>
                    <a:alpha val="20000"/>
                  </a:prstClr>
                </a:solidFill>
              </a:ln>
              <a:solidFill>
                <a:schemeClr val="bg2">
                  <a:lumMod val="25000"/>
                </a:schemeClr>
              </a:solidFill>
              <a:latin typeface="맑은 고딕"/>
              <a:ea typeface="맑은 고딕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683732" y="790307"/>
            <a:ext cx="820426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33910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자체 평가 의견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981224" y="1666496"/>
            <a:ext cx="9810663" cy="418781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Wingdings,Sans-Serif"/>
              <a:buChar char="§"/>
              <a:defRPr/>
            </a:pPr>
            <a:r>
              <a:rPr lang="ko-KR" alt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프로젝트 점수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평가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: 7.5점</a:t>
            </a:r>
          </a:p>
          <a:p>
            <a:pPr marL="285750" indent="-285750">
              <a:lnSpc>
                <a:spcPct val="150000"/>
              </a:lnSpc>
              <a:buFont typeface="Wingdings,Sans-Serif"/>
              <a:buChar char="§"/>
              <a:defRPr/>
            </a:pP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프로젝트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기획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의도에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알맞게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제작되었으나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,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고객센터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제작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등 앱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기능적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측면에서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부족한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부분이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있었다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. </a:t>
            </a:r>
          </a:p>
          <a:p>
            <a:pPr marL="285750" indent="-285750">
              <a:lnSpc>
                <a:spcPct val="150000"/>
              </a:lnSpc>
              <a:buFont typeface="Wingdings,Sans-Serif"/>
              <a:buChar char="§"/>
              <a:defRPr/>
            </a:pPr>
            <a:r>
              <a:rPr lang="ko-KR" alt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특히 네이버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,</a:t>
            </a:r>
            <a:r>
              <a:rPr lang="ko-KR" alt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카카오 로그인 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API</a:t>
            </a:r>
            <a:r>
              <a:rPr lang="ko-KR" alt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를</a:t>
            </a:r>
            <a:r>
              <a:rPr lang="ko-KR" alt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사용하지 못했던 점이 아쉬웠다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,Sans-Serif"/>
              <a:buChar char="§"/>
              <a:defRPr/>
            </a:pPr>
            <a:r>
              <a:rPr lang="ko-KR" alt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네이버 지도 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API</a:t>
            </a:r>
            <a:r>
              <a:rPr lang="ko-KR" alt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를</a:t>
            </a:r>
            <a:r>
              <a:rPr lang="ko-KR" alt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 사용하여 출발지와 도착지를 제대로 적용하지 못한 부분이 아쉬웠다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</a:rPr>
              <a:t>.</a:t>
            </a:r>
            <a:endParaRPr lang="en-US" sz="2000">
              <a:solidFill>
                <a:schemeClr val="bg2">
                  <a:lumMod val="25000"/>
                </a:schemeClr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§"/>
              <a:defRPr/>
            </a:pP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자바에서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콘솔로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개발할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때와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달리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안드로이드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스튜디오를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사용하여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실제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사용자들이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사용할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법한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UI와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기능들을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이용하여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앱을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만드는게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재미있었고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앱을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다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만들고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나서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결과물을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보고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보람과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성취감을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많이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sz="2000" spc="-150" err="1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느낄</a:t>
            </a:r>
            <a:r>
              <a:rPr 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 수 </a:t>
            </a:r>
            <a:r>
              <a:rPr lang="ko-KR" altLang="en-US" sz="2000" spc="-150" dirty="0">
                <a:ln>
                  <a:solidFill>
                    <a:prstClr val="white">
                      <a:lumMod val="95000"/>
                      <a:alpha val="20000"/>
                    </a:prstClr>
                  </a:solidFill>
                </a:ln>
                <a:solidFill>
                  <a:schemeClr val="bg2">
                    <a:lumMod val="25000"/>
                  </a:schemeClr>
                </a:solidFill>
                <a:latin typeface="Calibri"/>
                <a:ea typeface="Calibri"/>
                <a:cs typeface="Calibri"/>
              </a:rPr>
              <a:t>있었다.</a:t>
            </a:r>
            <a:endParaRPr lang="en-US" sz="2000" spc="-150" dirty="0">
              <a:ln>
                <a:solidFill>
                  <a:prstClr val="white">
                    <a:lumMod val="95000"/>
                    <a:alpha val="20000"/>
                  </a:prstClr>
                </a:solidFill>
              </a:ln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§"/>
              <a:defRPr/>
            </a:pPr>
            <a:endParaRPr lang="en-US" altLang="ko-KR" sz="2000" spc="-150" dirty="0">
              <a:ln>
                <a:solidFill>
                  <a:prstClr val="white">
                    <a:lumMod val="95000"/>
                    <a:alpha val="20000"/>
                  </a:prstClr>
                </a:solidFill>
              </a:ln>
              <a:solidFill>
                <a:schemeClr val="bg2">
                  <a:lumMod val="25000"/>
                </a:schemeClr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916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61415" y="299769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410570" y="1382442"/>
            <a:ext cx="5040000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2000" b="1" spc="-15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프로젝트 주제 및 선정 배경</a:t>
            </a:r>
            <a:r>
              <a:rPr lang="en-US" altLang="ko-KR" sz="2000" b="1" spc="-15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, </a:t>
            </a:r>
            <a:r>
              <a:rPr lang="ko-KR" altLang="en-US" sz="2000" b="1" spc="-15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기획의도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411730" y="3174509"/>
            <a:ext cx="6228132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2000" b="1" spc="-15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프로젝트 내용</a:t>
            </a:r>
            <a:r>
              <a:rPr lang="en-US" altLang="ko-KR" sz="2000" spc="-15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 </a:t>
            </a:r>
            <a:endParaRPr lang="en-US" altLang="ko-KR" sz="2000" b="1" spc="-150">
              <a:solidFill>
                <a:schemeClr val="bg2">
                  <a:lumMod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37329" y="5058113"/>
            <a:ext cx="5040000" cy="4001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2000" b="1" spc="-15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활용 장비 및 재료</a:t>
            </a:r>
            <a:endParaRPr lang="en-US" altLang="ko-KR" sz="2000" b="1" spc="-150" dirty="0">
              <a:solidFill>
                <a:schemeClr val="bg2">
                  <a:lumMod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405864" y="1932429"/>
            <a:ext cx="8583685" cy="83099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en-US" altLang="ko-KR" sz="1600" b="1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</a:rPr>
              <a:t>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장애인을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위한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애플리케이션을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제작하려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하였으며</a:t>
            </a:r>
            <a:r>
              <a:rPr 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그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중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제작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범위를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좁혀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휠체어를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타거나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몸을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가누지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못하는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중증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장애인을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위한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가상의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이동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수단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서비스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"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우리발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타바라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"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를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만들고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그것을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보조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하기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위한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애플리케이션을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제작하였음</a:t>
            </a:r>
            <a:r>
              <a:rPr 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. (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부산</a:t>
            </a:r>
            <a:r>
              <a:rPr 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ko-KR" altLang="en-US" sz="1600" spc="-150" dirty="0" err="1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장애인콜택시시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두리발을 벤치마킹하였음)</a:t>
            </a:r>
            <a:endParaRPr lang="en-US" sz="1600" spc="-150" dirty="0">
              <a:solidFill>
                <a:schemeClr val="bg2">
                  <a:lumMod val="25000"/>
                </a:schemeClr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95582" y="1377988"/>
            <a:ext cx="266546" cy="266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992169" y="3158802"/>
            <a:ext cx="266546" cy="266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002549" y="5054067"/>
            <a:ext cx="266546" cy="266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1407024" y="3723992"/>
            <a:ext cx="8454155" cy="83099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-애플리케이션은 크게 사용자 용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,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운전기사 용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,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관리자 용의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3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가지로 이루어져 있으며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,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사용자는 차량을 예약하거나 금액을 충전하고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,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운전기사는 손님의 예약을 승인하고 위치를 파악하며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,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관리자는 사용자와 운전기사를 전체적으로 관리하게 된다.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415760" y="5491022"/>
            <a:ext cx="6732233" cy="83099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사용언어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: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Java(JDK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17),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SQL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 </a:t>
            </a:r>
            <a:endParaRPr lang="ko-KR" altLang="en-US" sz="1600">
              <a:solidFill>
                <a:schemeClr val="bg2">
                  <a:lumMod val="2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pPr>
              <a:defRPr/>
            </a:pP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Database: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Oracle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Database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11g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 </a:t>
            </a:r>
            <a:endParaRPr lang="en-US" sz="1600">
              <a:solidFill>
                <a:schemeClr val="bg2">
                  <a:lumMod val="2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pPr>
              <a:defRPr/>
            </a:pP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개발도구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: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Android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Studio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2022.3.1.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Patch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2,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Oracle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맑은 고딕"/>
                <a:cs typeface="Calibri"/>
              </a:rPr>
              <a:t>SQL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ko-KR" sz="1600" spc="-150" err="1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Developer</a:t>
            </a:r>
            <a:r>
              <a:rPr lang="ko-KR" altLang="en-US" sz="1600" spc="-150">
                <a:solidFill>
                  <a:schemeClr val="bg2">
                    <a:lumMod val="25000"/>
                  </a:schemeClr>
                </a:solidFill>
                <a:latin typeface="Malgun Gothic"/>
                <a:ea typeface="Malgun Gothic"/>
                <a:cs typeface="Calibri"/>
              </a:rPr>
              <a:t> </a:t>
            </a:r>
            <a:endParaRPr lang="en-US" sz="1600">
              <a:solidFill>
                <a:schemeClr val="bg2">
                  <a:lumMod val="2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0260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61415" y="299769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783692" y="1158093"/>
            <a:ext cx="5040000" cy="58477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3200" b="1" spc="-15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프로젝트 구조</a:t>
            </a:r>
            <a:endParaRPr lang="en-US" altLang="ko-KR" sz="3200" b="1" spc="-150">
              <a:solidFill>
                <a:schemeClr val="bg2">
                  <a:lumMod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953068" y="1102618"/>
            <a:ext cx="464468" cy="4480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4</a:t>
            </a:r>
            <a:endParaRPr lang="ko-KR" altLang="en-US"/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11DF49AA-5DF9-9256-6933-6F30A4B005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7861067"/>
              </p:ext>
            </p:extLst>
          </p:nvPr>
        </p:nvGraphicFramePr>
        <p:xfrm>
          <a:off x="3414156" y="1768434"/>
          <a:ext cx="5007428" cy="4310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5500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61415" y="299769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6A04E6-1650-61D9-B0FA-BB73F0666E62}"/>
              </a:ext>
            </a:extLst>
          </p:cNvPr>
          <p:cNvSpPr txBox="1"/>
          <p:nvPr/>
        </p:nvSpPr>
        <p:spPr>
          <a:xfrm>
            <a:off x="1313764" y="1224950"/>
            <a:ext cx="5040000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2800" b="1" spc="-15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활용방안 및 기대</a:t>
            </a:r>
            <a:r>
              <a: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ko-KR" altLang="en-US" sz="2800" b="1" spc="-150" dirty="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효과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0F5D844-18DF-B8F0-30E0-4D1381E2F638}"/>
              </a:ext>
            </a:extLst>
          </p:cNvPr>
          <p:cNvSpPr/>
          <p:nvPr/>
        </p:nvSpPr>
        <p:spPr>
          <a:xfrm>
            <a:off x="750335" y="1221417"/>
            <a:ext cx="266546" cy="266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5</a:t>
            </a:r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197DA77-C1F0-7702-88F0-BF60BDBFF507}"/>
              </a:ext>
            </a:extLst>
          </p:cNvPr>
          <p:cNvSpPr txBox="1"/>
          <p:nvPr/>
        </p:nvSpPr>
        <p:spPr>
          <a:xfrm>
            <a:off x="1459675" y="2669658"/>
            <a:ext cx="8957952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dirty="0">
                <a:latin typeface="Calibri"/>
                <a:ea typeface="맑은 고딕"/>
                <a:cs typeface="Calibri"/>
              </a:rPr>
              <a:t>-일반적인 대중교통을 사용하기 어려운 장애인들에게 새로운 발이 되게 될 것이다.</a:t>
            </a:r>
            <a:endParaRPr lang="ko-KR" altLang="en-US" sz="2400">
              <a:cs typeface="Calibri"/>
            </a:endParaRPr>
          </a:p>
          <a:p>
            <a:r>
              <a:rPr lang="ko-KR" altLang="en-US" sz="2400" dirty="0">
                <a:latin typeface="Calibri"/>
                <a:ea typeface="맑은 고딕"/>
                <a:cs typeface="Calibri"/>
              </a:rPr>
              <a:t>-장애인들을 전문적으로 </a:t>
            </a:r>
            <a:r>
              <a:rPr lang="ko-KR" altLang="en-US" sz="2400" err="1">
                <a:latin typeface="Calibri"/>
                <a:ea typeface="맑은 고딕"/>
                <a:cs typeface="Calibri"/>
              </a:rPr>
              <a:t>케어하는</a:t>
            </a:r>
            <a:r>
              <a:rPr lang="ko-KR" altLang="en-US" sz="2400" dirty="0">
                <a:latin typeface="Calibri"/>
                <a:ea typeface="맑은 고딕"/>
                <a:cs typeface="Calibri"/>
              </a:rPr>
              <a:t> 것이 어려운 대중교통의 기능을 대체하여 장애인을 위한 교육을 받은 전문 운전 기사가 휠체어를 같이 싣고 가거나 중증 장애인들을 </a:t>
            </a:r>
            <a:r>
              <a:rPr lang="ko-KR" altLang="en-US" sz="2400" err="1">
                <a:latin typeface="Calibri"/>
                <a:ea typeface="맑은 고딕"/>
                <a:cs typeface="Calibri"/>
              </a:rPr>
              <a:t>케어하여</a:t>
            </a:r>
            <a:r>
              <a:rPr lang="ko-KR" altLang="en-US" sz="2400" dirty="0">
                <a:latin typeface="Calibri"/>
                <a:ea typeface="맑은 고딕"/>
                <a:cs typeface="Calibri"/>
              </a:rPr>
              <a:t> 안전하고 간편하게 목적지까지 갈 수 있게 된다.</a:t>
            </a:r>
            <a:endParaRPr lang="ko-KR" altLang="en-US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6191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55958" y="116632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375920" y="790307"/>
            <a:ext cx="651207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387798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팀 구성 및 역할</a:t>
            </a: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13443"/>
              </p:ext>
            </p:extLst>
          </p:nvPr>
        </p:nvGraphicFramePr>
        <p:xfrm>
          <a:off x="1164392" y="2240869"/>
          <a:ext cx="9649072" cy="3567555"/>
        </p:xfrm>
        <a:graphic>
          <a:graphicData uri="http://schemas.openxmlformats.org/drawingml/2006/table">
            <a:tbl>
              <a:tblPr firstRow="1" bandRow="1">
                <a:effectLst/>
                <a:tableStyleId>{8EC20E35-A176-4012-BC5E-935CFFF8708E}</a:tableStyleId>
              </a:tblPr>
              <a:tblGrid>
                <a:gridCol w="2016224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6048672">
                  <a:extLst>
                    <a:ext uri="{9D8B030D-6E8A-4147-A177-3AD203B41FA5}">
                      <a16:colId xmlns:a16="http://schemas.microsoft.com/office/drawing/2014/main" val="1042151021"/>
                    </a:ext>
                  </a:extLst>
                </a:gridCol>
              </a:tblGrid>
              <a:tr h="3670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Malgun Gothic"/>
                          <a:ea typeface="Malgun Gothic"/>
                        </a:rPr>
                        <a:t>훈련생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Malgun Gothic"/>
                          <a:ea typeface="Malgun Gothic"/>
                        </a:rPr>
                        <a:t>역할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Malgun Gothic"/>
                          <a:ea typeface="Malgun Gothic"/>
                        </a:rPr>
                        <a:t>담당 업무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82576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i="1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</a:rPr>
                        <a:t>정경훈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i="1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팀장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ko-KR" altLang="en-US" sz="1600" b="1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▶</a:t>
                      </a:r>
                      <a:r>
                        <a:rPr lang="ko-KR" altLang="en-US" sz="1600" b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안드로이드 UI 제작</a:t>
                      </a:r>
                      <a:endParaRPr kumimoji="0" lang="ko-KR" altLang="en-US" sz="1600" b="0" baseline="0">
                        <a:ln w="12700">
                          <a:solidFill>
                            <a:srgbClr val="939597"/>
                          </a:solidFill>
                          <a:prstDash val="solid"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>
                          <a:outerShdw dist="38100" dir="2640000" algn="bl" rotWithShape="0">
                            <a:srgbClr val="939597"/>
                          </a:outerShdw>
                        </a:effectLst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▶</a:t>
                      </a:r>
                      <a:r>
                        <a:rPr lang="ko-KR" altLang="en-US" sz="1600" b="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자바 프로그래밍</a:t>
                      </a:r>
                      <a:endParaRPr lang="ko-KR" altLang="en-US" sz="1600" b="0" i="1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Malgun Gothic"/>
                        <a:ea typeface="Malgun Gothic"/>
                        <a:cs typeface="+mn-cs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▶운전기사 어플 제작</a:t>
                      </a:r>
                      <a:endParaRPr lang="ko-KR" sz="1600" b="0" i="0" u="none" strike="noStrike" noProof="0">
                        <a:ln w="12700">
                          <a:solidFill>
                            <a:srgbClr val="939597"/>
                          </a:solidFill>
                          <a:prstDash val="solid"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>
                          <a:outerShdw dist="38100" dir="2640000" algn="bl" rotWithShape="0">
                            <a:srgbClr val="939597"/>
                          </a:outerShdw>
                        </a:effectLst>
                        <a:latin typeface="Malgun Gothic"/>
                        <a:ea typeface="Malgun Gothic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8257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i="1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</a:rPr>
                        <a:t>김근우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</a:rPr>
                        <a:t>백엔드</a:t>
                      </a:r>
                      <a:endParaRPr kumimoji="0" lang="ko-KR" altLang="en-US" sz="1600" i="1" u="none" strike="noStrike" kern="1200" cap="none" spc="0" normalizeH="0" baseline="0" noProof="0" dirty="0" err="1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Malgun Gothic"/>
                        <a:ea typeface="Malgun Gothic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ko-KR" altLang="en-US" sz="1600" b="1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▶</a:t>
                      </a:r>
                      <a:r>
                        <a:rPr lang="ko-KR" altLang="en-US" sz="1600" b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데이터베이스 제작</a:t>
                      </a:r>
                      <a:endParaRPr kumimoji="0" lang="ko-KR" altLang="en-US" sz="1600" b="0" baseline="0">
                        <a:ln w="12700">
                          <a:solidFill>
                            <a:srgbClr val="939597"/>
                          </a:solidFill>
                          <a:prstDash val="solid"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>
                          <a:outerShdw dist="38100" dir="2640000" algn="bl" rotWithShape="0">
                            <a:srgbClr val="939597"/>
                          </a:outerShdw>
                        </a:effectLst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▶</a:t>
                      </a:r>
                      <a:r>
                        <a:rPr lang="ko-KR" altLang="en-US" sz="1600" b="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자바 프로그래밍</a:t>
                      </a:r>
                      <a:endParaRPr lang="ko-KR" altLang="en-US" sz="1600" b="1" baseline="0" dirty="0">
                        <a:ln w="12700">
                          <a:solidFill>
                            <a:srgbClr val="939597"/>
                          </a:solidFill>
                          <a:prstDash val="solid"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>
                          <a:outerShdw dist="38100" dir="2640000" algn="bl" rotWithShape="0">
                            <a:srgbClr val="939597"/>
                          </a:outerShdw>
                        </a:effectLst>
                        <a:latin typeface="Malgun Gothic"/>
                        <a:ea typeface="Malgun Gothic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600" b="1" i="0" u="none" strike="noStrike" noProof="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▶사용자 어플 제작</a:t>
                      </a:r>
                      <a:endParaRPr lang="ko-KR" sz="1600" b="0" i="0" u="none" strike="noStrike" noProof="0" dirty="0">
                        <a:ln w="12700">
                          <a:solidFill>
                            <a:srgbClr val="939597"/>
                          </a:solidFill>
                          <a:prstDash val="solid"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>
                          <a:outerShdw dist="38100" dir="2640000" algn="bl" rotWithShape="0">
                            <a:srgbClr val="939597"/>
                          </a:outerShdw>
                        </a:effectLst>
                        <a:latin typeface="Malgun Gothic"/>
                        <a:ea typeface="Malgun Gothic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8740807"/>
                  </a:ext>
                </a:extLst>
              </a:tr>
              <a:tr h="8257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i="1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</a:rPr>
                        <a:t>송민종</a:t>
                      </a:r>
                      <a:endParaRPr kumimoji="0" lang="ko-KR" altLang="en-US" sz="1600" i="1" u="none" strike="noStrike" kern="1200" cap="none" spc="0" normalizeH="0" baseline="0" noProof="0" err="1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Malgun Gothic"/>
                        <a:ea typeface="Malgun Gothic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  <a:cs typeface="+mn-cs"/>
                        </a:rPr>
                        <a:t>서기</a:t>
                      </a:r>
                      <a:endParaRPr kumimoji="0" lang="ko-KR" alt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Malgun Gothic"/>
                        <a:ea typeface="Malgun Gothic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ko-KR" altLang="en-US" sz="1600" b="1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▶포트폴리오 제작</a:t>
                      </a:r>
                      <a:endParaRPr kumimoji="0" lang="ko-KR" altLang="en-US" sz="1600" b="0">
                        <a:ln w="12700">
                          <a:solidFill>
                            <a:srgbClr val="939597"/>
                          </a:solidFill>
                          <a:prstDash val="solid"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>
                          <a:outerShdw dist="38100" dir="2640000" algn="bl" rotWithShape="0">
                            <a:srgbClr val="939597"/>
                          </a:outerShdw>
                        </a:effectLst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▶</a:t>
                      </a:r>
                      <a:r>
                        <a:rPr lang="ko-KR" altLang="en-US" sz="1600" b="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기획 문서 정리</a:t>
                      </a:r>
                    </a:p>
                    <a:p>
                      <a:pPr lvl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ko-KR" sz="1600" b="1" i="0" u="none" strike="noStrike" noProof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Malgun Gothic"/>
                          <a:ea typeface="Malgun Gothic"/>
                        </a:rPr>
                        <a:t>▶관리자 어플 제작</a:t>
                      </a:r>
                      <a:endParaRPr lang="ko-KR" sz="1600" b="0" i="0" u="none" strike="noStrike" noProof="0">
                        <a:ln w="12700">
                          <a:solidFill>
                            <a:srgbClr val="939597"/>
                          </a:solidFill>
                          <a:prstDash val="solid"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>
                          <a:outerShdw dist="38100" dir="2640000" algn="bl" rotWithShape="0">
                            <a:srgbClr val="939597"/>
                          </a:outerShdw>
                        </a:effectLst>
                        <a:latin typeface="Malgun Gothic"/>
                        <a:ea typeface="Malgun Gothic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137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798682"/>
              </p:ext>
            </p:extLst>
          </p:nvPr>
        </p:nvGraphicFramePr>
        <p:xfrm>
          <a:off x="835232" y="1634670"/>
          <a:ext cx="10153129" cy="3198315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779362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2363890">
                  <a:extLst>
                    <a:ext uri="{9D8B030D-6E8A-4147-A177-3AD203B41FA5}">
                      <a16:colId xmlns:a16="http://schemas.microsoft.com/office/drawing/2014/main" val="2457702995"/>
                    </a:ext>
                  </a:extLst>
                </a:gridCol>
                <a:gridCol w="3824340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2185537">
                  <a:extLst>
                    <a:ext uri="{9D8B030D-6E8A-4147-A177-3AD203B41FA5}">
                      <a16:colId xmlns:a16="http://schemas.microsoft.com/office/drawing/2014/main" val="1146148137"/>
                    </a:ext>
                  </a:extLst>
                </a:gridCol>
              </a:tblGrid>
              <a:tr h="39607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구분</a:t>
                      </a:r>
                      <a:endParaRPr lang="ko-KR" altLang="en-US" sz="1500" b="1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기간</a:t>
                      </a:r>
                      <a:endParaRPr lang="ko-KR" altLang="en-US" sz="1500" b="1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활동</a:t>
                      </a:r>
                      <a:endParaRPr lang="ko-KR" altLang="en-US" sz="1500" b="1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비고</a:t>
                      </a:r>
                      <a:endParaRPr lang="ko-KR" altLang="en-US" sz="1500" b="1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noProof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사전 기획</a:t>
                      </a:r>
                      <a:endParaRPr lang="ko-KR" altLang="en-US" sz="1500" b="1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</a:t>
                      </a:r>
                      <a:r>
                        <a:rPr lang="en-US" altLang="ko-KR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 11/7(화) ~ 11/7(화)</a:t>
                      </a:r>
                      <a:endParaRPr lang="en-US" altLang="ko-KR" sz="1500" b="0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프로젝트 기획 및 주제 선정</a:t>
                      </a:r>
                      <a:endParaRPr lang="en-US" altLang="ko-KR" sz="1500" i="1" u="none" spc="-10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 </a:t>
                      </a:r>
                      <a:r>
                        <a:rPr lang="ko-KR" altLang="en-US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기획안 작성</a:t>
                      </a:r>
                      <a:endParaRPr lang="en-US" altLang="ko-KR" sz="1500" b="0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아이디어 선정</a:t>
                      </a:r>
                      <a:endParaRPr lang="en-US" altLang="ko-KR" sz="1500" b="0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</a:t>
                      </a:r>
                      <a:r>
                        <a:rPr lang="ko-KR" altLang="en-US" sz="1500" i="1" u="none" strike="noStrike" kern="1200" cap="none" spc="-100" normalizeH="0" baseline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모델링</a:t>
                      </a:r>
                      <a:endParaRPr kumimoji="0" lang="ko-KR"/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 </a:t>
                      </a:r>
                      <a:r>
                        <a:rPr lang="en-US" altLang="ko-KR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11/8(수) ~ 11/8(수)</a:t>
                      </a:r>
                      <a:endParaRPr lang="en-US" altLang="ko-KR" sz="1500" b="0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 </a:t>
                      </a:r>
                      <a:r>
                        <a:rPr lang="ko-KR" altLang="en-US" sz="1500" b="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데이터 베이스 모델링</a:t>
                      </a:r>
                      <a:endParaRPr lang="en-US" altLang="ko-KR" sz="1500" b="0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500" b="0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87332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1500" b="0" i="1" u="none" strike="noStrike" kern="1200" cap="none" spc="-100" normalizeH="0" baseline="0" noProof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</a:rPr>
                        <a:t>앱 UI 제작</a:t>
                      </a: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 </a:t>
                      </a:r>
                      <a:r>
                        <a:rPr lang="en-US" altLang="ko-KR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11/9(목) ~ 11/10(금)</a:t>
                      </a:r>
                      <a:endParaRPr lang="en-US" altLang="ko-KR" sz="1500" b="0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 </a:t>
                      </a:r>
                      <a:r>
                        <a:rPr lang="ko-KR" altLang="en-US" sz="1500" i="1" u="none" strike="noStrike" spc="-1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애플리케이션 UI 제작</a:t>
                      </a:r>
                      <a:endParaRPr lang="ko-KR" altLang="en-US" sz="1500" b="0" i="1" u="none" strike="noStrike" spc="-10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 </a:t>
                      </a:r>
                      <a:r>
                        <a:rPr lang="ko-KR" altLang="en-US" sz="1500" b="0" i="1" u="none" strike="noStrike" spc="-1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팀별 중간보고 실시</a:t>
                      </a: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716193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서비스 구축</a:t>
                      </a:r>
                      <a:endParaRPr kumimoji="0" lang="ko-KR" altLang="en-US" sz="1500" b="1" i="1" u="none" strike="noStrike" kern="1200" cap="none" spc="-100" normalizeH="0" baseline="0" noProof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 </a:t>
                      </a:r>
                      <a:r>
                        <a:rPr lang="en-US" altLang="ko-KR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11/10(금) ~ 11/15(수)</a:t>
                      </a:r>
                      <a:endParaRPr lang="en-US" altLang="ko-KR" sz="1500" b="0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모바일 서비스 시스템 설계</a:t>
                      </a:r>
                      <a:endParaRPr lang="en-US" altLang="ko-KR" sz="1500" b="0" i="1" u="none" strike="noStrike" spc="-10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 </a:t>
                      </a:r>
                      <a:r>
                        <a:rPr lang="ko-KR" altLang="en-US" sz="1500" b="0" i="1" u="none" strike="noStrike" spc="-1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애플리케이션 기능 구현</a:t>
                      </a: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trike="noStrike" spc="-1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최적화</a:t>
                      </a:r>
                      <a:r>
                        <a:rPr lang="en-US" altLang="ko-KR" sz="1500" i="1" u="none" strike="noStrike" spc="-1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,</a:t>
                      </a:r>
                      <a:r>
                        <a:rPr lang="en-US" altLang="ko-KR" sz="1500" i="1" u="none" strike="noStrike" spc="-100" baseline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ko-KR" altLang="en-US" sz="1500" i="1" u="none" strike="noStrike" spc="-100" baseline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오류 수정</a:t>
                      </a:r>
                      <a:endParaRPr lang="ko-KR" altLang="en-US" sz="1500" b="0" i="1" u="none" strike="noStrike" spc="-10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i="1" u="none" strike="noStrike" kern="1200" cap="none" spc="-100" normalizeH="0" baseline="0" noProof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총 개발기간</a:t>
                      </a:r>
                      <a:endParaRPr kumimoji="0" lang="ko-KR" altLang="en-US" sz="1500" b="1" i="1" u="none" strike="noStrike" kern="1200" cap="none" spc="-100" normalizeH="0" baseline="0" noProof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/>
                          <a:ea typeface="HY견고딕"/>
                        </a:rPr>
                        <a:t>▶ </a:t>
                      </a:r>
                      <a:r>
                        <a:rPr lang="en-US" altLang="ko-KR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11/7(화) ~ 11/15(수)(</a:t>
                      </a:r>
                      <a:r>
                        <a:rPr lang="ko-KR" altLang="en-US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총 1주</a:t>
                      </a:r>
                      <a:r>
                        <a:rPr lang="en-US" altLang="ko-KR" sz="1500" i="1" u="none" spc="-10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947352"/>
                  </a:ext>
                </a:extLst>
              </a:tr>
            </a:tbl>
          </a:graphicData>
        </a:graphic>
      </p:graphicFrame>
      <p:sp>
        <p:nvSpPr>
          <p:cNvPr id="3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4185761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절차 및 방법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642243" y="790307"/>
            <a:ext cx="600801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384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66053" y="184872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4A70832-DFAF-E6EC-F671-F0960C79ECFE}"/>
              </a:ext>
            </a:extLst>
          </p:cNvPr>
          <p:cNvSpPr txBox="1"/>
          <p:nvPr/>
        </p:nvSpPr>
        <p:spPr>
          <a:xfrm>
            <a:off x="654398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F8A1C-AF08-AA97-E18F-75DA6A83ED63}"/>
              </a:ext>
            </a:extLst>
          </p:cNvPr>
          <p:cNvSpPr/>
          <p:nvPr/>
        </p:nvSpPr>
        <p:spPr>
          <a:xfrm>
            <a:off x="1235460" y="1294765"/>
            <a:ext cx="8851292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b="1" spc="-100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ERD</a:t>
            </a:r>
            <a:endParaRPr lang="en-US" altLang="ko-KR" b="1" spc="-100">
              <a:solidFill>
                <a:schemeClr val="bg2">
                  <a:lumMod val="25000"/>
                </a:schemeClr>
              </a:solidFill>
              <a:latin typeface="맑은 고딕"/>
            </a:endParaRPr>
          </a:p>
        </p:txBody>
      </p:sp>
      <p:pic>
        <p:nvPicPr>
          <p:cNvPr id="8" name="그림 7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120D12A2-13B3-EA54-2F34-006D881BC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464" y="1886197"/>
            <a:ext cx="533686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546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66053" y="184872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경과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4A70832-DFAF-E6EC-F671-F0960C79ECFE}"/>
              </a:ext>
            </a:extLst>
          </p:cNvPr>
          <p:cNvSpPr txBox="1"/>
          <p:nvPr/>
        </p:nvSpPr>
        <p:spPr>
          <a:xfrm>
            <a:off x="654398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BF8A1C-AF08-AA97-E18F-75DA6A83ED63}"/>
              </a:ext>
            </a:extLst>
          </p:cNvPr>
          <p:cNvSpPr/>
          <p:nvPr/>
        </p:nvSpPr>
        <p:spPr>
          <a:xfrm>
            <a:off x="1235460" y="1294765"/>
            <a:ext cx="8851292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altLang="ko-KR" b="1" spc="-100" err="1"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rPr>
              <a:t>테이블</a:t>
            </a:r>
            <a:endParaRPr lang="ko-KR" altLang="en-US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그림 1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F6F5CD61-19F8-57F9-114F-E5128A2A2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44" y="5721496"/>
            <a:ext cx="5868390" cy="560982"/>
          </a:xfrm>
          <a:prstGeom prst="rect">
            <a:avLst/>
          </a:prstGeom>
        </p:spPr>
      </p:pic>
      <p:pic>
        <p:nvPicPr>
          <p:cNvPr id="3" name="그림 2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744D0E5F-02B3-76D2-6040-B6E0A62C4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234" y="2118210"/>
            <a:ext cx="5828806" cy="1810101"/>
          </a:xfrm>
          <a:prstGeom prst="rect">
            <a:avLst/>
          </a:prstGeom>
        </p:spPr>
      </p:pic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A5B98D78-B6C2-B061-D579-5C8EAB757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2988" y="4740677"/>
            <a:ext cx="5571507" cy="1810101"/>
          </a:xfrm>
          <a:prstGeom prst="rect">
            <a:avLst/>
          </a:prstGeom>
        </p:spPr>
      </p:pic>
      <p:pic>
        <p:nvPicPr>
          <p:cNvPr id="6" name="그림 5" descr="텍스트, 스크린샷, 그래픽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5C8595C7-F6D4-3629-C599-34F4F8DE8F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805" y="2172401"/>
            <a:ext cx="5304312" cy="25131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D52B09-2E0E-B431-852D-1F7F29875109}"/>
              </a:ext>
            </a:extLst>
          </p:cNvPr>
          <p:cNvSpPr txBox="1"/>
          <p:nvPr/>
        </p:nvSpPr>
        <p:spPr>
          <a:xfrm>
            <a:off x="6427518" y="4299857"/>
            <a:ext cx="164522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사용자 테이블</a:t>
            </a:r>
            <a:endParaRPr lang="ko-KR" altLang="en-US"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AE75BF-5AD6-B102-DF17-0B2417607BAF}"/>
              </a:ext>
            </a:extLst>
          </p:cNvPr>
          <p:cNvSpPr txBox="1"/>
          <p:nvPr/>
        </p:nvSpPr>
        <p:spPr>
          <a:xfrm>
            <a:off x="727362" y="5408220"/>
            <a:ext cx="164522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관리자 테이블</a:t>
            </a:r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D914BF-FA98-B2E2-BAE4-4C63D1D5D321}"/>
              </a:ext>
            </a:extLst>
          </p:cNvPr>
          <p:cNvSpPr txBox="1"/>
          <p:nvPr/>
        </p:nvSpPr>
        <p:spPr>
          <a:xfrm>
            <a:off x="6378038" y="1420090"/>
            <a:ext cx="19025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운전기사테이블</a:t>
            </a:r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81E591-0D10-A933-5868-F52D69823E1F}"/>
              </a:ext>
            </a:extLst>
          </p:cNvPr>
          <p:cNvSpPr txBox="1"/>
          <p:nvPr/>
        </p:nvSpPr>
        <p:spPr>
          <a:xfrm>
            <a:off x="727362" y="1667493"/>
            <a:ext cx="18530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예약관리 테이블</a:t>
            </a:r>
            <a:endParaRPr lang="ko-KR" alt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0872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와이드스크린</PresentationFormat>
  <Slides>20</Slides>
  <Notes>1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1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김다은</dc:creator>
  <cp:revision>21</cp:revision>
  <dcterms:modified xsi:type="dcterms:W3CDTF">2023-11-15T03:26:58Z</dcterms:modified>
</cp:coreProperties>
</file>